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5"/>
  </p:notesMasterIdLst>
  <p:sldIdLst>
    <p:sldId id="257" r:id="rId2"/>
    <p:sldId id="258" r:id="rId3"/>
    <p:sldId id="256" r:id="rId4"/>
    <p:sldId id="274" r:id="rId5"/>
    <p:sldId id="260" r:id="rId6"/>
    <p:sldId id="275" r:id="rId7"/>
    <p:sldId id="276" r:id="rId8"/>
    <p:sldId id="302" r:id="rId9"/>
    <p:sldId id="287" r:id="rId10"/>
    <p:sldId id="288" r:id="rId11"/>
    <p:sldId id="289" r:id="rId12"/>
    <p:sldId id="290" r:id="rId13"/>
    <p:sldId id="291" r:id="rId14"/>
    <p:sldId id="292" r:id="rId15"/>
    <p:sldId id="293" r:id="rId16"/>
    <p:sldId id="294" r:id="rId17"/>
    <p:sldId id="295" r:id="rId18"/>
    <p:sldId id="296" r:id="rId19"/>
    <p:sldId id="297" r:id="rId20"/>
    <p:sldId id="298" r:id="rId21"/>
    <p:sldId id="299" r:id="rId22"/>
    <p:sldId id="300" r:id="rId23"/>
    <p:sldId id="277" r:id="rId24"/>
  </p:sldIdLst>
  <p:sldSz cx="9144000" cy="5143500" type="screen16x9"/>
  <p:notesSz cx="6858000" cy="9144000"/>
  <p:embeddedFontLst>
    <p:embeddedFont>
      <p:font typeface="Bookman Old Style" panose="02050604050505020204" pitchFamily="18" charset="0"/>
      <p:regular r:id="rId26"/>
      <p:bold r:id="rId27"/>
      <p:italic r:id="rId28"/>
      <p:boldItalic r:id="rId29"/>
    </p:embeddedFont>
    <p:embeddedFont>
      <p:font typeface="Trebuchet MS" panose="020B0603020202020204"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188" userDrawn="1">
          <p15:clr>
            <a:srgbClr val="A4A3A4"/>
          </p15:clr>
        </p15:guide>
        <p15:guide id="2" pos="2880" userDrawn="1">
          <p15:clr>
            <a:srgbClr val="A4A3A4"/>
          </p15:clr>
        </p15:guide>
        <p15:guide id="3" orient="horz" pos="4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104" d="100"/>
          <a:sy n="104" d="100"/>
        </p:scale>
        <p:origin x="778" y="77"/>
      </p:cViewPr>
      <p:guideLst>
        <p:guide orient="horz" pos="1188"/>
        <p:guide pos="2880"/>
        <p:guide orient="horz" pos="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0"/>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SzPts val="20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0"/>
          <p:cNvSpPr txBox="1">
            <a:spLocks noGrp="1"/>
          </p:cNvSpPr>
          <p:nvPr>
            <p:ph type="body" idx="1"/>
          </p:nvPr>
        </p:nvSpPr>
        <p:spPr>
          <a:xfrm>
            <a:off x="457200" y="1200152"/>
            <a:ext cx="8229600" cy="3394500"/>
          </a:xfrm>
          <a:prstGeom prst="rect">
            <a:avLst/>
          </a:prstGeom>
          <a:noFill/>
          <a:ln>
            <a:noFill/>
          </a:ln>
        </p:spPr>
        <p:txBody>
          <a:bodyPr spcFirstLastPara="1" wrap="square" lIns="94100" tIns="47025" rIns="94100" bIns="47025" anchor="t" anchorCtr="0">
            <a:noAutofit/>
          </a:bodyPr>
          <a:lstStyle>
            <a:lvl1pPr marL="457200" lvl="0" indent="-1187450" algn="l">
              <a:lnSpc>
                <a:spcPct val="100000"/>
              </a:lnSpc>
              <a:spcBef>
                <a:spcPts val="3020"/>
              </a:spcBef>
              <a:spcAft>
                <a:spcPts val="0"/>
              </a:spcAft>
              <a:buSzPts val="15100"/>
              <a:buChar char="•"/>
              <a:defRPr/>
            </a:lvl1pPr>
            <a:lvl2pPr marL="914400" lvl="1" indent="-1066800" algn="l">
              <a:lnSpc>
                <a:spcPct val="100000"/>
              </a:lnSpc>
              <a:spcBef>
                <a:spcPts val="2640"/>
              </a:spcBef>
              <a:spcAft>
                <a:spcPts val="0"/>
              </a:spcAft>
              <a:buSzPts val="13200"/>
              <a:buChar char="–"/>
              <a:defRPr/>
            </a:lvl2pPr>
            <a:lvl3pPr marL="1371600" lvl="2" indent="-946150" algn="l">
              <a:lnSpc>
                <a:spcPct val="100000"/>
              </a:lnSpc>
              <a:spcBef>
                <a:spcPts val="2260"/>
              </a:spcBef>
              <a:spcAft>
                <a:spcPts val="0"/>
              </a:spcAft>
              <a:buSzPts val="11300"/>
              <a:buChar char="•"/>
              <a:defRPr/>
            </a:lvl3pPr>
            <a:lvl4pPr marL="1828800" lvl="3" indent="-825500" algn="l">
              <a:lnSpc>
                <a:spcPct val="100000"/>
              </a:lnSpc>
              <a:spcBef>
                <a:spcPts val="1880"/>
              </a:spcBef>
              <a:spcAft>
                <a:spcPts val="0"/>
              </a:spcAft>
              <a:buSzPts val="9400"/>
              <a:buChar char="–"/>
              <a:defRPr/>
            </a:lvl4pPr>
            <a:lvl5pPr marL="2286000" lvl="4" indent="-825500" algn="l">
              <a:lnSpc>
                <a:spcPct val="100000"/>
              </a:lnSpc>
              <a:spcBef>
                <a:spcPts val="1880"/>
              </a:spcBef>
              <a:spcAft>
                <a:spcPts val="0"/>
              </a:spcAft>
              <a:buSzPts val="9400"/>
              <a:buChar char="»"/>
              <a:defRPr/>
            </a:lvl5pPr>
            <a:lvl6pPr marL="2743200" lvl="5" indent="-825500" algn="l">
              <a:lnSpc>
                <a:spcPct val="100000"/>
              </a:lnSpc>
              <a:spcBef>
                <a:spcPts val="1880"/>
              </a:spcBef>
              <a:spcAft>
                <a:spcPts val="0"/>
              </a:spcAft>
              <a:buSzPts val="9400"/>
              <a:buChar char="•"/>
              <a:defRPr/>
            </a:lvl6pPr>
            <a:lvl7pPr marL="3200400" lvl="6" indent="-825500" algn="l">
              <a:lnSpc>
                <a:spcPct val="100000"/>
              </a:lnSpc>
              <a:spcBef>
                <a:spcPts val="1880"/>
              </a:spcBef>
              <a:spcAft>
                <a:spcPts val="0"/>
              </a:spcAft>
              <a:buSzPts val="9400"/>
              <a:buChar char="•"/>
              <a:defRPr/>
            </a:lvl7pPr>
            <a:lvl8pPr marL="3657600" lvl="7" indent="-825500" algn="l">
              <a:lnSpc>
                <a:spcPct val="100000"/>
              </a:lnSpc>
              <a:spcBef>
                <a:spcPts val="1880"/>
              </a:spcBef>
              <a:spcAft>
                <a:spcPts val="0"/>
              </a:spcAft>
              <a:buSzPts val="9400"/>
              <a:buChar char="•"/>
              <a:defRPr/>
            </a:lvl8pPr>
            <a:lvl9pPr marL="4114800" lvl="8" indent="-825500" algn="l">
              <a:lnSpc>
                <a:spcPct val="100000"/>
              </a:lnSpc>
              <a:spcBef>
                <a:spcPts val="1880"/>
              </a:spcBef>
              <a:spcAft>
                <a:spcPts val="0"/>
              </a:spcAft>
              <a:buSzPts val="9400"/>
              <a:buChar char="•"/>
              <a:defRPr/>
            </a:lvl9pPr>
          </a:lstStyle>
          <a:p>
            <a:endParaRPr/>
          </a:p>
        </p:txBody>
      </p:sp>
      <p:sp>
        <p:nvSpPr>
          <p:cNvPr id="14" name="Google Shape;14;p20"/>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0"/>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Department of Computer Science and Engineering</a:t>
            </a:r>
          </a:p>
        </p:txBody>
      </p:sp>
      <p:sp>
        <p:nvSpPr>
          <p:cNvPr id="16" name="Google Shape;16;p20"/>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
        <p:cNvGrpSpPr/>
        <p:nvPr/>
      </p:nvGrpSpPr>
      <p:grpSpPr>
        <a:xfrm>
          <a:off x="0" y="0"/>
          <a:ext cx="0" cy="0"/>
          <a:chOff x="0" y="0"/>
          <a:chExt cx="0" cy="0"/>
        </a:xfrm>
      </p:grpSpPr>
      <p:sp>
        <p:nvSpPr>
          <p:cNvPr id="18" name="Google Shape;18;p21"/>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1"/>
          <p:cNvSpPr txBox="1">
            <a:spLocks noGrp="1"/>
          </p:cNvSpPr>
          <p:nvPr>
            <p:ph type="body" idx="1"/>
          </p:nvPr>
        </p:nvSpPr>
        <p:spPr>
          <a:xfrm>
            <a:off x="457200" y="1200152"/>
            <a:ext cx="4038600" cy="3394500"/>
          </a:xfrm>
          <a:prstGeom prst="rect">
            <a:avLst/>
          </a:prstGeom>
          <a:noFill/>
          <a:ln>
            <a:noFill/>
          </a:ln>
        </p:spPr>
        <p:txBody>
          <a:bodyPr spcFirstLastPara="1" wrap="square" lIns="94100" tIns="47025" rIns="94100" bIns="47025" anchor="t" anchorCtr="0">
            <a:noAutofit/>
          </a:bodyPr>
          <a:lstStyle>
            <a:lvl1pPr marL="457200" lvl="0" indent="-1066800" algn="l">
              <a:lnSpc>
                <a:spcPct val="100000"/>
              </a:lnSpc>
              <a:spcBef>
                <a:spcPts val="575"/>
              </a:spcBef>
              <a:spcAft>
                <a:spcPts val="0"/>
              </a:spcAft>
              <a:buClr>
                <a:schemeClr val="dk1"/>
              </a:buClr>
              <a:buSzPts val="13200"/>
              <a:buChar char="•"/>
              <a:defRPr sz="2900"/>
            </a:lvl1pPr>
            <a:lvl2pPr marL="914400" lvl="1" indent="-946150" algn="l">
              <a:lnSpc>
                <a:spcPct val="100000"/>
              </a:lnSpc>
              <a:spcBef>
                <a:spcPts val="495"/>
              </a:spcBef>
              <a:spcAft>
                <a:spcPts val="0"/>
              </a:spcAft>
              <a:buClr>
                <a:schemeClr val="dk1"/>
              </a:buClr>
              <a:buSzPts val="11300"/>
              <a:buChar char="–"/>
              <a:defRPr sz="2500"/>
            </a:lvl2pPr>
            <a:lvl3pPr marL="1371600" lvl="2" indent="-825500" algn="l">
              <a:lnSpc>
                <a:spcPct val="100000"/>
              </a:lnSpc>
              <a:spcBef>
                <a:spcPts val="410"/>
              </a:spcBef>
              <a:spcAft>
                <a:spcPts val="0"/>
              </a:spcAft>
              <a:buClr>
                <a:schemeClr val="dk1"/>
              </a:buClr>
              <a:buSzPts val="9400"/>
              <a:buChar char="•"/>
              <a:defRPr sz="2100"/>
            </a:lvl3pPr>
            <a:lvl4pPr marL="1828800" lvl="3" indent="-768350" algn="l">
              <a:lnSpc>
                <a:spcPct val="100000"/>
              </a:lnSpc>
              <a:spcBef>
                <a:spcPts val="370"/>
              </a:spcBef>
              <a:spcAft>
                <a:spcPts val="0"/>
              </a:spcAft>
              <a:buClr>
                <a:schemeClr val="dk1"/>
              </a:buClr>
              <a:buSzPts val="8500"/>
              <a:buChar char="–"/>
              <a:defRPr sz="1900"/>
            </a:lvl4pPr>
            <a:lvl5pPr marL="2286000" lvl="4" indent="-768350" algn="l">
              <a:lnSpc>
                <a:spcPct val="100000"/>
              </a:lnSpc>
              <a:spcBef>
                <a:spcPts val="370"/>
              </a:spcBef>
              <a:spcAft>
                <a:spcPts val="0"/>
              </a:spcAft>
              <a:buClr>
                <a:schemeClr val="dk1"/>
              </a:buClr>
              <a:buSzPts val="8500"/>
              <a:buChar char="»"/>
              <a:defRPr sz="1900"/>
            </a:lvl5pPr>
            <a:lvl6pPr marL="2743200" lvl="5" indent="-768350" algn="l">
              <a:lnSpc>
                <a:spcPct val="100000"/>
              </a:lnSpc>
              <a:spcBef>
                <a:spcPts val="370"/>
              </a:spcBef>
              <a:spcAft>
                <a:spcPts val="0"/>
              </a:spcAft>
              <a:buClr>
                <a:schemeClr val="dk1"/>
              </a:buClr>
              <a:buSzPts val="8500"/>
              <a:buChar char="•"/>
              <a:defRPr sz="1900"/>
            </a:lvl6pPr>
            <a:lvl7pPr marL="3200400" lvl="6" indent="-768350" algn="l">
              <a:lnSpc>
                <a:spcPct val="100000"/>
              </a:lnSpc>
              <a:spcBef>
                <a:spcPts val="370"/>
              </a:spcBef>
              <a:spcAft>
                <a:spcPts val="0"/>
              </a:spcAft>
              <a:buClr>
                <a:schemeClr val="dk1"/>
              </a:buClr>
              <a:buSzPts val="8500"/>
              <a:buChar char="•"/>
              <a:defRPr sz="1900"/>
            </a:lvl7pPr>
            <a:lvl8pPr marL="3657600" lvl="7" indent="-768350" algn="l">
              <a:lnSpc>
                <a:spcPct val="100000"/>
              </a:lnSpc>
              <a:spcBef>
                <a:spcPts val="370"/>
              </a:spcBef>
              <a:spcAft>
                <a:spcPts val="0"/>
              </a:spcAft>
              <a:buClr>
                <a:schemeClr val="dk1"/>
              </a:buClr>
              <a:buSzPts val="8500"/>
              <a:buChar char="•"/>
              <a:defRPr sz="1900"/>
            </a:lvl8pPr>
            <a:lvl9pPr marL="4114800" lvl="8" indent="-768350" algn="l">
              <a:lnSpc>
                <a:spcPct val="100000"/>
              </a:lnSpc>
              <a:spcBef>
                <a:spcPts val="370"/>
              </a:spcBef>
              <a:spcAft>
                <a:spcPts val="0"/>
              </a:spcAft>
              <a:buClr>
                <a:schemeClr val="dk1"/>
              </a:buClr>
              <a:buSzPts val="8500"/>
              <a:buChar char="•"/>
              <a:defRPr sz="1900"/>
            </a:lvl9pPr>
          </a:lstStyle>
          <a:p>
            <a:endParaRPr/>
          </a:p>
        </p:txBody>
      </p:sp>
      <p:sp>
        <p:nvSpPr>
          <p:cNvPr id="20" name="Google Shape;20;p21"/>
          <p:cNvSpPr txBox="1">
            <a:spLocks noGrp="1"/>
          </p:cNvSpPr>
          <p:nvPr>
            <p:ph type="body" idx="2"/>
          </p:nvPr>
        </p:nvSpPr>
        <p:spPr>
          <a:xfrm>
            <a:off x="4648200" y="1200152"/>
            <a:ext cx="4038600" cy="3394500"/>
          </a:xfrm>
          <a:prstGeom prst="rect">
            <a:avLst/>
          </a:prstGeom>
          <a:noFill/>
          <a:ln>
            <a:noFill/>
          </a:ln>
        </p:spPr>
        <p:txBody>
          <a:bodyPr spcFirstLastPara="1" wrap="square" lIns="94100" tIns="47025" rIns="94100" bIns="47025" anchor="t" anchorCtr="0">
            <a:noAutofit/>
          </a:bodyPr>
          <a:lstStyle>
            <a:lvl1pPr marL="457200" lvl="0" indent="-1066800" algn="l">
              <a:lnSpc>
                <a:spcPct val="100000"/>
              </a:lnSpc>
              <a:spcBef>
                <a:spcPts val="575"/>
              </a:spcBef>
              <a:spcAft>
                <a:spcPts val="0"/>
              </a:spcAft>
              <a:buClr>
                <a:schemeClr val="dk1"/>
              </a:buClr>
              <a:buSzPts val="13200"/>
              <a:buChar char="•"/>
              <a:defRPr sz="2900"/>
            </a:lvl1pPr>
            <a:lvl2pPr marL="914400" lvl="1" indent="-946150" algn="l">
              <a:lnSpc>
                <a:spcPct val="100000"/>
              </a:lnSpc>
              <a:spcBef>
                <a:spcPts val="495"/>
              </a:spcBef>
              <a:spcAft>
                <a:spcPts val="0"/>
              </a:spcAft>
              <a:buClr>
                <a:schemeClr val="dk1"/>
              </a:buClr>
              <a:buSzPts val="11300"/>
              <a:buChar char="–"/>
              <a:defRPr sz="2500"/>
            </a:lvl2pPr>
            <a:lvl3pPr marL="1371600" lvl="2" indent="-825500" algn="l">
              <a:lnSpc>
                <a:spcPct val="100000"/>
              </a:lnSpc>
              <a:spcBef>
                <a:spcPts val="410"/>
              </a:spcBef>
              <a:spcAft>
                <a:spcPts val="0"/>
              </a:spcAft>
              <a:buClr>
                <a:schemeClr val="dk1"/>
              </a:buClr>
              <a:buSzPts val="9400"/>
              <a:buChar char="•"/>
              <a:defRPr sz="2100"/>
            </a:lvl3pPr>
            <a:lvl4pPr marL="1828800" lvl="3" indent="-768350" algn="l">
              <a:lnSpc>
                <a:spcPct val="100000"/>
              </a:lnSpc>
              <a:spcBef>
                <a:spcPts val="370"/>
              </a:spcBef>
              <a:spcAft>
                <a:spcPts val="0"/>
              </a:spcAft>
              <a:buClr>
                <a:schemeClr val="dk1"/>
              </a:buClr>
              <a:buSzPts val="8500"/>
              <a:buChar char="–"/>
              <a:defRPr sz="1900"/>
            </a:lvl4pPr>
            <a:lvl5pPr marL="2286000" lvl="4" indent="-768350" algn="l">
              <a:lnSpc>
                <a:spcPct val="100000"/>
              </a:lnSpc>
              <a:spcBef>
                <a:spcPts val="370"/>
              </a:spcBef>
              <a:spcAft>
                <a:spcPts val="0"/>
              </a:spcAft>
              <a:buClr>
                <a:schemeClr val="dk1"/>
              </a:buClr>
              <a:buSzPts val="8500"/>
              <a:buChar char="»"/>
              <a:defRPr sz="1900"/>
            </a:lvl5pPr>
            <a:lvl6pPr marL="2743200" lvl="5" indent="-768350" algn="l">
              <a:lnSpc>
                <a:spcPct val="100000"/>
              </a:lnSpc>
              <a:spcBef>
                <a:spcPts val="370"/>
              </a:spcBef>
              <a:spcAft>
                <a:spcPts val="0"/>
              </a:spcAft>
              <a:buClr>
                <a:schemeClr val="dk1"/>
              </a:buClr>
              <a:buSzPts val="8500"/>
              <a:buChar char="•"/>
              <a:defRPr sz="1900"/>
            </a:lvl6pPr>
            <a:lvl7pPr marL="3200400" lvl="6" indent="-768350" algn="l">
              <a:lnSpc>
                <a:spcPct val="100000"/>
              </a:lnSpc>
              <a:spcBef>
                <a:spcPts val="370"/>
              </a:spcBef>
              <a:spcAft>
                <a:spcPts val="0"/>
              </a:spcAft>
              <a:buClr>
                <a:schemeClr val="dk1"/>
              </a:buClr>
              <a:buSzPts val="8500"/>
              <a:buChar char="•"/>
              <a:defRPr sz="1900"/>
            </a:lvl7pPr>
            <a:lvl8pPr marL="3657600" lvl="7" indent="-768350" algn="l">
              <a:lnSpc>
                <a:spcPct val="100000"/>
              </a:lnSpc>
              <a:spcBef>
                <a:spcPts val="370"/>
              </a:spcBef>
              <a:spcAft>
                <a:spcPts val="0"/>
              </a:spcAft>
              <a:buClr>
                <a:schemeClr val="dk1"/>
              </a:buClr>
              <a:buSzPts val="8500"/>
              <a:buChar char="•"/>
              <a:defRPr sz="1900"/>
            </a:lvl8pPr>
            <a:lvl9pPr marL="4114800" lvl="8" indent="-768350" algn="l">
              <a:lnSpc>
                <a:spcPct val="100000"/>
              </a:lnSpc>
              <a:spcBef>
                <a:spcPts val="370"/>
              </a:spcBef>
              <a:spcAft>
                <a:spcPts val="0"/>
              </a:spcAft>
              <a:buClr>
                <a:schemeClr val="dk1"/>
              </a:buClr>
              <a:buSzPts val="8500"/>
              <a:buChar char="•"/>
              <a:defRPr sz="1900"/>
            </a:lvl9pPr>
          </a:lstStyle>
          <a:p>
            <a:endParaRPr/>
          </a:p>
        </p:txBody>
      </p:sp>
      <p:sp>
        <p:nvSpPr>
          <p:cNvPr id="21" name="Google Shape;21;p21"/>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a:endParaRPr/>
          </a:p>
        </p:txBody>
      </p:sp>
      <p:sp>
        <p:nvSpPr>
          <p:cNvPr id="22" name="Google Shape;22;p21"/>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a:r>
              <a:rPr lang="en-US"/>
              <a:t>Department of Computer Science and Engineering</a:t>
            </a:r>
          </a:p>
        </p:txBody>
      </p:sp>
      <p:sp>
        <p:nvSpPr>
          <p:cNvPr id="23" name="Google Shape;23;p2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4"/>
        <p:cNvGrpSpPr/>
        <p:nvPr/>
      </p:nvGrpSpPr>
      <p:grpSpPr>
        <a:xfrm>
          <a:off x="0" y="0"/>
          <a:ext cx="0" cy="0"/>
          <a:chOff x="0" y="0"/>
          <a:chExt cx="0" cy="0"/>
        </a:xfrm>
      </p:grpSpPr>
      <p:sp>
        <p:nvSpPr>
          <p:cNvPr id="25" name="Google Shape;25;p22"/>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chemeClr val="dk1"/>
              </a:buClr>
              <a:buSzPts val="20700"/>
              <a:buFont typeface="Calibri" panose="020F0502020204030204"/>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2"/>
          <p:cNvSpPr txBox="1">
            <a:spLocks noGrp="1"/>
          </p:cNvSpPr>
          <p:nvPr>
            <p:ph type="body" idx="1"/>
          </p:nvPr>
        </p:nvSpPr>
        <p:spPr>
          <a:xfrm>
            <a:off x="457200" y="1151335"/>
            <a:ext cx="4040100" cy="480000"/>
          </a:xfrm>
          <a:prstGeom prst="rect">
            <a:avLst/>
          </a:prstGeom>
          <a:noFill/>
          <a:ln>
            <a:noFill/>
          </a:ln>
        </p:spPr>
        <p:txBody>
          <a:bodyPr spcFirstLastPara="1" wrap="square" lIns="94100" tIns="47025" rIns="94100" bIns="47025" anchor="b" anchorCtr="0">
            <a:noAutofit/>
          </a:bodyPr>
          <a:lstStyle>
            <a:lvl1pPr marL="457200" lvl="0" indent="-228600" algn="l">
              <a:lnSpc>
                <a:spcPct val="100000"/>
              </a:lnSpc>
              <a:spcBef>
                <a:spcPts val="495"/>
              </a:spcBef>
              <a:spcAft>
                <a:spcPts val="0"/>
              </a:spcAft>
              <a:buClr>
                <a:schemeClr val="dk1"/>
              </a:buClr>
              <a:buSzPts val="11300"/>
              <a:buNone/>
              <a:defRPr sz="2500" b="1"/>
            </a:lvl1pPr>
            <a:lvl2pPr marL="914400" lvl="1" indent="-228600" algn="l">
              <a:lnSpc>
                <a:spcPct val="100000"/>
              </a:lnSpc>
              <a:spcBef>
                <a:spcPts val="410"/>
              </a:spcBef>
              <a:spcAft>
                <a:spcPts val="0"/>
              </a:spcAft>
              <a:buClr>
                <a:schemeClr val="dk1"/>
              </a:buClr>
              <a:buSzPts val="9400"/>
              <a:buNone/>
              <a:defRPr sz="2100" b="1"/>
            </a:lvl2pPr>
            <a:lvl3pPr marL="1371600" lvl="2" indent="-228600" algn="l">
              <a:lnSpc>
                <a:spcPct val="100000"/>
              </a:lnSpc>
              <a:spcBef>
                <a:spcPts val="370"/>
              </a:spcBef>
              <a:spcAft>
                <a:spcPts val="0"/>
              </a:spcAft>
              <a:buClr>
                <a:schemeClr val="dk1"/>
              </a:buClr>
              <a:buSzPts val="8500"/>
              <a:buNone/>
              <a:defRPr sz="1900" b="1"/>
            </a:lvl3pPr>
            <a:lvl4pPr marL="1828800" lvl="3" indent="-228600" algn="l">
              <a:lnSpc>
                <a:spcPct val="100000"/>
              </a:lnSpc>
              <a:spcBef>
                <a:spcPts val="330"/>
              </a:spcBef>
              <a:spcAft>
                <a:spcPts val="0"/>
              </a:spcAft>
              <a:buClr>
                <a:schemeClr val="dk1"/>
              </a:buClr>
              <a:buSzPts val="7500"/>
              <a:buNone/>
              <a:defRPr sz="1600" b="1"/>
            </a:lvl4pPr>
            <a:lvl5pPr marL="2286000" lvl="4" indent="-228600" algn="l">
              <a:lnSpc>
                <a:spcPct val="100000"/>
              </a:lnSpc>
              <a:spcBef>
                <a:spcPts val="330"/>
              </a:spcBef>
              <a:spcAft>
                <a:spcPts val="0"/>
              </a:spcAft>
              <a:buClr>
                <a:schemeClr val="dk1"/>
              </a:buClr>
              <a:buSzPts val="7500"/>
              <a:buNone/>
              <a:defRPr sz="1600" b="1"/>
            </a:lvl5pPr>
            <a:lvl6pPr marL="2743200" lvl="5" indent="-228600" algn="l">
              <a:lnSpc>
                <a:spcPct val="100000"/>
              </a:lnSpc>
              <a:spcBef>
                <a:spcPts val="330"/>
              </a:spcBef>
              <a:spcAft>
                <a:spcPts val="0"/>
              </a:spcAft>
              <a:buClr>
                <a:schemeClr val="dk1"/>
              </a:buClr>
              <a:buSzPts val="7500"/>
              <a:buNone/>
              <a:defRPr sz="1600" b="1"/>
            </a:lvl6pPr>
            <a:lvl7pPr marL="3200400" lvl="6" indent="-228600" algn="l">
              <a:lnSpc>
                <a:spcPct val="100000"/>
              </a:lnSpc>
              <a:spcBef>
                <a:spcPts val="330"/>
              </a:spcBef>
              <a:spcAft>
                <a:spcPts val="0"/>
              </a:spcAft>
              <a:buClr>
                <a:schemeClr val="dk1"/>
              </a:buClr>
              <a:buSzPts val="7500"/>
              <a:buNone/>
              <a:defRPr sz="1600" b="1"/>
            </a:lvl7pPr>
            <a:lvl8pPr marL="3657600" lvl="7" indent="-228600" algn="l">
              <a:lnSpc>
                <a:spcPct val="100000"/>
              </a:lnSpc>
              <a:spcBef>
                <a:spcPts val="330"/>
              </a:spcBef>
              <a:spcAft>
                <a:spcPts val="0"/>
              </a:spcAft>
              <a:buClr>
                <a:schemeClr val="dk1"/>
              </a:buClr>
              <a:buSzPts val="7500"/>
              <a:buNone/>
              <a:defRPr sz="1600" b="1"/>
            </a:lvl8pPr>
            <a:lvl9pPr marL="4114800" lvl="8" indent="-228600" algn="l">
              <a:lnSpc>
                <a:spcPct val="100000"/>
              </a:lnSpc>
              <a:spcBef>
                <a:spcPts val="330"/>
              </a:spcBef>
              <a:spcAft>
                <a:spcPts val="0"/>
              </a:spcAft>
              <a:buClr>
                <a:schemeClr val="dk1"/>
              </a:buClr>
              <a:buSzPts val="7500"/>
              <a:buNone/>
              <a:defRPr sz="1600" b="1"/>
            </a:lvl9pPr>
          </a:lstStyle>
          <a:p>
            <a:endParaRPr/>
          </a:p>
        </p:txBody>
      </p:sp>
      <p:sp>
        <p:nvSpPr>
          <p:cNvPr id="27" name="Google Shape;27;p22"/>
          <p:cNvSpPr txBox="1">
            <a:spLocks noGrp="1"/>
          </p:cNvSpPr>
          <p:nvPr>
            <p:ph type="body" idx="2"/>
          </p:nvPr>
        </p:nvSpPr>
        <p:spPr>
          <a:xfrm>
            <a:off x="457200" y="1631156"/>
            <a:ext cx="4040100" cy="2963400"/>
          </a:xfrm>
          <a:prstGeom prst="rect">
            <a:avLst/>
          </a:prstGeom>
          <a:noFill/>
          <a:ln>
            <a:noFill/>
          </a:ln>
        </p:spPr>
        <p:txBody>
          <a:bodyPr spcFirstLastPara="1" wrap="square" lIns="94100" tIns="47025" rIns="94100" bIns="47025" anchor="t" anchorCtr="0">
            <a:noAutofit/>
          </a:bodyPr>
          <a:lstStyle>
            <a:lvl1pPr marL="457200" lvl="0" indent="-946150" algn="l">
              <a:lnSpc>
                <a:spcPct val="100000"/>
              </a:lnSpc>
              <a:spcBef>
                <a:spcPts val="495"/>
              </a:spcBef>
              <a:spcAft>
                <a:spcPts val="0"/>
              </a:spcAft>
              <a:buClr>
                <a:schemeClr val="dk1"/>
              </a:buClr>
              <a:buSzPts val="11300"/>
              <a:buChar char="•"/>
              <a:defRPr sz="2500"/>
            </a:lvl1pPr>
            <a:lvl2pPr marL="914400" lvl="1" indent="-825500" algn="l">
              <a:lnSpc>
                <a:spcPct val="100000"/>
              </a:lnSpc>
              <a:spcBef>
                <a:spcPts val="410"/>
              </a:spcBef>
              <a:spcAft>
                <a:spcPts val="0"/>
              </a:spcAft>
              <a:buClr>
                <a:schemeClr val="dk1"/>
              </a:buClr>
              <a:buSzPts val="9400"/>
              <a:buChar char="–"/>
              <a:defRPr sz="2100"/>
            </a:lvl2pPr>
            <a:lvl3pPr marL="1371600" lvl="2" indent="-768350" algn="l">
              <a:lnSpc>
                <a:spcPct val="100000"/>
              </a:lnSpc>
              <a:spcBef>
                <a:spcPts val="370"/>
              </a:spcBef>
              <a:spcAft>
                <a:spcPts val="0"/>
              </a:spcAft>
              <a:buClr>
                <a:schemeClr val="dk1"/>
              </a:buClr>
              <a:buSzPts val="8500"/>
              <a:buChar char="•"/>
              <a:defRPr sz="1900"/>
            </a:lvl3pPr>
            <a:lvl4pPr marL="1828800" lvl="3" indent="-704850" algn="l">
              <a:lnSpc>
                <a:spcPct val="100000"/>
              </a:lnSpc>
              <a:spcBef>
                <a:spcPts val="330"/>
              </a:spcBef>
              <a:spcAft>
                <a:spcPts val="0"/>
              </a:spcAft>
              <a:buClr>
                <a:schemeClr val="dk1"/>
              </a:buClr>
              <a:buSzPts val="7500"/>
              <a:buChar char="–"/>
              <a:defRPr sz="1600"/>
            </a:lvl4pPr>
            <a:lvl5pPr marL="2286000" lvl="4" indent="-704850" algn="l">
              <a:lnSpc>
                <a:spcPct val="100000"/>
              </a:lnSpc>
              <a:spcBef>
                <a:spcPts val="330"/>
              </a:spcBef>
              <a:spcAft>
                <a:spcPts val="0"/>
              </a:spcAft>
              <a:buClr>
                <a:schemeClr val="dk1"/>
              </a:buClr>
              <a:buSzPts val="7500"/>
              <a:buChar char="»"/>
              <a:defRPr sz="1600"/>
            </a:lvl5pPr>
            <a:lvl6pPr marL="2743200" lvl="5" indent="-704850" algn="l">
              <a:lnSpc>
                <a:spcPct val="100000"/>
              </a:lnSpc>
              <a:spcBef>
                <a:spcPts val="330"/>
              </a:spcBef>
              <a:spcAft>
                <a:spcPts val="0"/>
              </a:spcAft>
              <a:buClr>
                <a:schemeClr val="dk1"/>
              </a:buClr>
              <a:buSzPts val="7500"/>
              <a:buChar char="•"/>
              <a:defRPr sz="1600"/>
            </a:lvl6pPr>
            <a:lvl7pPr marL="3200400" lvl="6" indent="-704850" algn="l">
              <a:lnSpc>
                <a:spcPct val="100000"/>
              </a:lnSpc>
              <a:spcBef>
                <a:spcPts val="330"/>
              </a:spcBef>
              <a:spcAft>
                <a:spcPts val="0"/>
              </a:spcAft>
              <a:buClr>
                <a:schemeClr val="dk1"/>
              </a:buClr>
              <a:buSzPts val="7500"/>
              <a:buChar char="•"/>
              <a:defRPr sz="1600"/>
            </a:lvl7pPr>
            <a:lvl8pPr marL="3657600" lvl="7" indent="-704850" algn="l">
              <a:lnSpc>
                <a:spcPct val="100000"/>
              </a:lnSpc>
              <a:spcBef>
                <a:spcPts val="330"/>
              </a:spcBef>
              <a:spcAft>
                <a:spcPts val="0"/>
              </a:spcAft>
              <a:buClr>
                <a:schemeClr val="dk1"/>
              </a:buClr>
              <a:buSzPts val="7500"/>
              <a:buChar char="•"/>
              <a:defRPr sz="1600"/>
            </a:lvl8pPr>
            <a:lvl9pPr marL="4114800" lvl="8" indent="-704850" algn="l">
              <a:lnSpc>
                <a:spcPct val="100000"/>
              </a:lnSpc>
              <a:spcBef>
                <a:spcPts val="330"/>
              </a:spcBef>
              <a:spcAft>
                <a:spcPts val="0"/>
              </a:spcAft>
              <a:buClr>
                <a:schemeClr val="dk1"/>
              </a:buClr>
              <a:buSzPts val="7500"/>
              <a:buChar char="•"/>
              <a:defRPr sz="1600"/>
            </a:lvl9pPr>
          </a:lstStyle>
          <a:p>
            <a:endParaRPr/>
          </a:p>
        </p:txBody>
      </p:sp>
      <p:sp>
        <p:nvSpPr>
          <p:cNvPr id="28" name="Google Shape;28;p22"/>
          <p:cNvSpPr txBox="1">
            <a:spLocks noGrp="1"/>
          </p:cNvSpPr>
          <p:nvPr>
            <p:ph type="body" idx="3"/>
          </p:nvPr>
        </p:nvSpPr>
        <p:spPr>
          <a:xfrm>
            <a:off x="4645026" y="1151335"/>
            <a:ext cx="4041900" cy="480000"/>
          </a:xfrm>
          <a:prstGeom prst="rect">
            <a:avLst/>
          </a:prstGeom>
          <a:noFill/>
          <a:ln>
            <a:noFill/>
          </a:ln>
        </p:spPr>
        <p:txBody>
          <a:bodyPr spcFirstLastPara="1" wrap="square" lIns="94100" tIns="47025" rIns="94100" bIns="47025" anchor="b" anchorCtr="0">
            <a:noAutofit/>
          </a:bodyPr>
          <a:lstStyle>
            <a:lvl1pPr marL="457200" lvl="0" indent="-228600" algn="l">
              <a:lnSpc>
                <a:spcPct val="100000"/>
              </a:lnSpc>
              <a:spcBef>
                <a:spcPts val="495"/>
              </a:spcBef>
              <a:spcAft>
                <a:spcPts val="0"/>
              </a:spcAft>
              <a:buClr>
                <a:schemeClr val="dk1"/>
              </a:buClr>
              <a:buSzPts val="11300"/>
              <a:buNone/>
              <a:defRPr sz="2500" b="1"/>
            </a:lvl1pPr>
            <a:lvl2pPr marL="914400" lvl="1" indent="-228600" algn="l">
              <a:lnSpc>
                <a:spcPct val="100000"/>
              </a:lnSpc>
              <a:spcBef>
                <a:spcPts val="410"/>
              </a:spcBef>
              <a:spcAft>
                <a:spcPts val="0"/>
              </a:spcAft>
              <a:buClr>
                <a:schemeClr val="dk1"/>
              </a:buClr>
              <a:buSzPts val="9400"/>
              <a:buNone/>
              <a:defRPr sz="2100" b="1"/>
            </a:lvl2pPr>
            <a:lvl3pPr marL="1371600" lvl="2" indent="-228600" algn="l">
              <a:lnSpc>
                <a:spcPct val="100000"/>
              </a:lnSpc>
              <a:spcBef>
                <a:spcPts val="370"/>
              </a:spcBef>
              <a:spcAft>
                <a:spcPts val="0"/>
              </a:spcAft>
              <a:buClr>
                <a:schemeClr val="dk1"/>
              </a:buClr>
              <a:buSzPts val="8500"/>
              <a:buNone/>
              <a:defRPr sz="1900" b="1"/>
            </a:lvl3pPr>
            <a:lvl4pPr marL="1828800" lvl="3" indent="-228600" algn="l">
              <a:lnSpc>
                <a:spcPct val="100000"/>
              </a:lnSpc>
              <a:spcBef>
                <a:spcPts val="330"/>
              </a:spcBef>
              <a:spcAft>
                <a:spcPts val="0"/>
              </a:spcAft>
              <a:buClr>
                <a:schemeClr val="dk1"/>
              </a:buClr>
              <a:buSzPts val="7500"/>
              <a:buNone/>
              <a:defRPr sz="1600" b="1"/>
            </a:lvl4pPr>
            <a:lvl5pPr marL="2286000" lvl="4" indent="-228600" algn="l">
              <a:lnSpc>
                <a:spcPct val="100000"/>
              </a:lnSpc>
              <a:spcBef>
                <a:spcPts val="330"/>
              </a:spcBef>
              <a:spcAft>
                <a:spcPts val="0"/>
              </a:spcAft>
              <a:buClr>
                <a:schemeClr val="dk1"/>
              </a:buClr>
              <a:buSzPts val="7500"/>
              <a:buNone/>
              <a:defRPr sz="1600" b="1"/>
            </a:lvl5pPr>
            <a:lvl6pPr marL="2743200" lvl="5" indent="-228600" algn="l">
              <a:lnSpc>
                <a:spcPct val="100000"/>
              </a:lnSpc>
              <a:spcBef>
                <a:spcPts val="330"/>
              </a:spcBef>
              <a:spcAft>
                <a:spcPts val="0"/>
              </a:spcAft>
              <a:buClr>
                <a:schemeClr val="dk1"/>
              </a:buClr>
              <a:buSzPts val="7500"/>
              <a:buNone/>
              <a:defRPr sz="1600" b="1"/>
            </a:lvl6pPr>
            <a:lvl7pPr marL="3200400" lvl="6" indent="-228600" algn="l">
              <a:lnSpc>
                <a:spcPct val="100000"/>
              </a:lnSpc>
              <a:spcBef>
                <a:spcPts val="330"/>
              </a:spcBef>
              <a:spcAft>
                <a:spcPts val="0"/>
              </a:spcAft>
              <a:buClr>
                <a:schemeClr val="dk1"/>
              </a:buClr>
              <a:buSzPts val="7500"/>
              <a:buNone/>
              <a:defRPr sz="1600" b="1"/>
            </a:lvl7pPr>
            <a:lvl8pPr marL="3657600" lvl="7" indent="-228600" algn="l">
              <a:lnSpc>
                <a:spcPct val="100000"/>
              </a:lnSpc>
              <a:spcBef>
                <a:spcPts val="330"/>
              </a:spcBef>
              <a:spcAft>
                <a:spcPts val="0"/>
              </a:spcAft>
              <a:buClr>
                <a:schemeClr val="dk1"/>
              </a:buClr>
              <a:buSzPts val="7500"/>
              <a:buNone/>
              <a:defRPr sz="1600" b="1"/>
            </a:lvl8pPr>
            <a:lvl9pPr marL="4114800" lvl="8" indent="-228600" algn="l">
              <a:lnSpc>
                <a:spcPct val="100000"/>
              </a:lnSpc>
              <a:spcBef>
                <a:spcPts val="330"/>
              </a:spcBef>
              <a:spcAft>
                <a:spcPts val="0"/>
              </a:spcAft>
              <a:buClr>
                <a:schemeClr val="dk1"/>
              </a:buClr>
              <a:buSzPts val="7500"/>
              <a:buNone/>
              <a:defRPr sz="1600" b="1"/>
            </a:lvl9pPr>
          </a:lstStyle>
          <a:p>
            <a:endParaRPr/>
          </a:p>
        </p:txBody>
      </p:sp>
      <p:sp>
        <p:nvSpPr>
          <p:cNvPr id="29" name="Google Shape;29;p22"/>
          <p:cNvSpPr txBox="1">
            <a:spLocks noGrp="1"/>
          </p:cNvSpPr>
          <p:nvPr>
            <p:ph type="body" idx="4"/>
          </p:nvPr>
        </p:nvSpPr>
        <p:spPr>
          <a:xfrm>
            <a:off x="4645026" y="1631156"/>
            <a:ext cx="4041900" cy="2963400"/>
          </a:xfrm>
          <a:prstGeom prst="rect">
            <a:avLst/>
          </a:prstGeom>
          <a:noFill/>
          <a:ln>
            <a:noFill/>
          </a:ln>
        </p:spPr>
        <p:txBody>
          <a:bodyPr spcFirstLastPara="1" wrap="square" lIns="94100" tIns="47025" rIns="94100" bIns="47025" anchor="t" anchorCtr="0">
            <a:noAutofit/>
          </a:bodyPr>
          <a:lstStyle>
            <a:lvl1pPr marL="457200" lvl="0" indent="-946150" algn="l">
              <a:lnSpc>
                <a:spcPct val="100000"/>
              </a:lnSpc>
              <a:spcBef>
                <a:spcPts val="495"/>
              </a:spcBef>
              <a:spcAft>
                <a:spcPts val="0"/>
              </a:spcAft>
              <a:buClr>
                <a:schemeClr val="dk1"/>
              </a:buClr>
              <a:buSzPts val="11300"/>
              <a:buChar char="•"/>
              <a:defRPr sz="2500"/>
            </a:lvl1pPr>
            <a:lvl2pPr marL="914400" lvl="1" indent="-825500" algn="l">
              <a:lnSpc>
                <a:spcPct val="100000"/>
              </a:lnSpc>
              <a:spcBef>
                <a:spcPts val="410"/>
              </a:spcBef>
              <a:spcAft>
                <a:spcPts val="0"/>
              </a:spcAft>
              <a:buClr>
                <a:schemeClr val="dk1"/>
              </a:buClr>
              <a:buSzPts val="9400"/>
              <a:buChar char="–"/>
              <a:defRPr sz="2100"/>
            </a:lvl2pPr>
            <a:lvl3pPr marL="1371600" lvl="2" indent="-768350" algn="l">
              <a:lnSpc>
                <a:spcPct val="100000"/>
              </a:lnSpc>
              <a:spcBef>
                <a:spcPts val="370"/>
              </a:spcBef>
              <a:spcAft>
                <a:spcPts val="0"/>
              </a:spcAft>
              <a:buClr>
                <a:schemeClr val="dk1"/>
              </a:buClr>
              <a:buSzPts val="8500"/>
              <a:buChar char="•"/>
              <a:defRPr sz="1900"/>
            </a:lvl3pPr>
            <a:lvl4pPr marL="1828800" lvl="3" indent="-704850" algn="l">
              <a:lnSpc>
                <a:spcPct val="100000"/>
              </a:lnSpc>
              <a:spcBef>
                <a:spcPts val="330"/>
              </a:spcBef>
              <a:spcAft>
                <a:spcPts val="0"/>
              </a:spcAft>
              <a:buClr>
                <a:schemeClr val="dk1"/>
              </a:buClr>
              <a:buSzPts val="7500"/>
              <a:buChar char="–"/>
              <a:defRPr sz="1600"/>
            </a:lvl4pPr>
            <a:lvl5pPr marL="2286000" lvl="4" indent="-704850" algn="l">
              <a:lnSpc>
                <a:spcPct val="100000"/>
              </a:lnSpc>
              <a:spcBef>
                <a:spcPts val="330"/>
              </a:spcBef>
              <a:spcAft>
                <a:spcPts val="0"/>
              </a:spcAft>
              <a:buClr>
                <a:schemeClr val="dk1"/>
              </a:buClr>
              <a:buSzPts val="7500"/>
              <a:buChar char="»"/>
              <a:defRPr sz="1600"/>
            </a:lvl5pPr>
            <a:lvl6pPr marL="2743200" lvl="5" indent="-704850" algn="l">
              <a:lnSpc>
                <a:spcPct val="100000"/>
              </a:lnSpc>
              <a:spcBef>
                <a:spcPts val="330"/>
              </a:spcBef>
              <a:spcAft>
                <a:spcPts val="0"/>
              </a:spcAft>
              <a:buClr>
                <a:schemeClr val="dk1"/>
              </a:buClr>
              <a:buSzPts val="7500"/>
              <a:buChar char="•"/>
              <a:defRPr sz="1600"/>
            </a:lvl6pPr>
            <a:lvl7pPr marL="3200400" lvl="6" indent="-704850" algn="l">
              <a:lnSpc>
                <a:spcPct val="100000"/>
              </a:lnSpc>
              <a:spcBef>
                <a:spcPts val="330"/>
              </a:spcBef>
              <a:spcAft>
                <a:spcPts val="0"/>
              </a:spcAft>
              <a:buClr>
                <a:schemeClr val="dk1"/>
              </a:buClr>
              <a:buSzPts val="7500"/>
              <a:buChar char="•"/>
              <a:defRPr sz="1600"/>
            </a:lvl7pPr>
            <a:lvl8pPr marL="3657600" lvl="7" indent="-704850" algn="l">
              <a:lnSpc>
                <a:spcPct val="100000"/>
              </a:lnSpc>
              <a:spcBef>
                <a:spcPts val="330"/>
              </a:spcBef>
              <a:spcAft>
                <a:spcPts val="0"/>
              </a:spcAft>
              <a:buClr>
                <a:schemeClr val="dk1"/>
              </a:buClr>
              <a:buSzPts val="7500"/>
              <a:buChar char="•"/>
              <a:defRPr sz="1600"/>
            </a:lvl8pPr>
            <a:lvl9pPr marL="4114800" lvl="8" indent="-704850" algn="l">
              <a:lnSpc>
                <a:spcPct val="100000"/>
              </a:lnSpc>
              <a:spcBef>
                <a:spcPts val="330"/>
              </a:spcBef>
              <a:spcAft>
                <a:spcPts val="0"/>
              </a:spcAft>
              <a:buClr>
                <a:schemeClr val="dk1"/>
              </a:buClr>
              <a:buSzPts val="7500"/>
              <a:buChar char="•"/>
              <a:defRPr sz="1600"/>
            </a:lvl9pPr>
          </a:lstStyle>
          <a:p>
            <a:endParaRPr/>
          </a:p>
        </p:txBody>
      </p:sp>
      <p:sp>
        <p:nvSpPr>
          <p:cNvPr id="30" name="Google Shape;30;p22"/>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a:endParaRPr/>
          </a:p>
        </p:txBody>
      </p:sp>
      <p:sp>
        <p:nvSpPr>
          <p:cNvPr id="31" name="Google Shape;31;p22"/>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a:r>
              <a:rPr lang="en-US"/>
              <a:t>Department of Computer Science and Engineering</a:t>
            </a:r>
          </a:p>
        </p:txBody>
      </p:sp>
      <p:sp>
        <p:nvSpPr>
          <p:cNvPr id="32" name="Google Shape;32;p22"/>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3"/>
        <p:cNvGrpSpPr/>
        <p:nvPr/>
      </p:nvGrpSpPr>
      <p:grpSpPr>
        <a:xfrm>
          <a:off x="0" y="0"/>
          <a:ext cx="0" cy="0"/>
          <a:chOff x="0" y="0"/>
          <a:chExt cx="0" cy="0"/>
        </a:xfrm>
      </p:grpSpPr>
      <p:sp>
        <p:nvSpPr>
          <p:cNvPr id="34" name="Google Shape;34;p23"/>
          <p:cNvSpPr txBox="1">
            <a:spLocks noGrp="1"/>
          </p:cNvSpPr>
          <p:nvPr>
            <p:ph type="title"/>
          </p:nvPr>
        </p:nvSpPr>
        <p:spPr>
          <a:xfrm>
            <a:off x="457202" y="204788"/>
            <a:ext cx="3008400" cy="871800"/>
          </a:xfrm>
          <a:prstGeom prst="rect">
            <a:avLst/>
          </a:prstGeom>
          <a:noFill/>
          <a:ln>
            <a:noFill/>
          </a:ln>
        </p:spPr>
        <p:txBody>
          <a:bodyPr spcFirstLastPara="1" wrap="square" lIns="94100" tIns="47025" rIns="94100" bIns="47025" anchor="b" anchorCtr="0">
            <a:noAutofit/>
          </a:bodyPr>
          <a:lstStyle>
            <a:lvl1pPr lvl="0" algn="l">
              <a:lnSpc>
                <a:spcPct val="100000"/>
              </a:lnSpc>
              <a:spcBef>
                <a:spcPts val="0"/>
              </a:spcBef>
              <a:spcAft>
                <a:spcPts val="0"/>
              </a:spcAft>
              <a:buClr>
                <a:schemeClr val="dk1"/>
              </a:buClr>
              <a:buSzPts val="9400"/>
              <a:buFont typeface="Calibri" panose="020F0502020204030204"/>
              <a:buNone/>
              <a:defRPr sz="21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3"/>
          <p:cNvSpPr txBox="1">
            <a:spLocks noGrp="1"/>
          </p:cNvSpPr>
          <p:nvPr>
            <p:ph type="body" idx="1"/>
          </p:nvPr>
        </p:nvSpPr>
        <p:spPr>
          <a:xfrm>
            <a:off x="3575051" y="204789"/>
            <a:ext cx="5111700" cy="4389900"/>
          </a:xfrm>
          <a:prstGeom prst="rect">
            <a:avLst/>
          </a:prstGeom>
          <a:noFill/>
          <a:ln>
            <a:noFill/>
          </a:ln>
        </p:spPr>
        <p:txBody>
          <a:bodyPr spcFirstLastPara="1" wrap="square" lIns="94100" tIns="47025" rIns="94100" bIns="47025" anchor="t" anchorCtr="0">
            <a:noAutofit/>
          </a:bodyPr>
          <a:lstStyle>
            <a:lvl1pPr marL="457200" lvl="0" indent="-1187450" algn="l">
              <a:lnSpc>
                <a:spcPct val="100000"/>
              </a:lnSpc>
              <a:spcBef>
                <a:spcPts val="660"/>
              </a:spcBef>
              <a:spcAft>
                <a:spcPts val="0"/>
              </a:spcAft>
              <a:buClr>
                <a:schemeClr val="dk1"/>
              </a:buClr>
              <a:buSzPts val="15100"/>
              <a:buChar char="•"/>
              <a:defRPr sz="3300"/>
            </a:lvl1pPr>
            <a:lvl2pPr marL="914400" lvl="1" indent="-1066800" algn="l">
              <a:lnSpc>
                <a:spcPct val="100000"/>
              </a:lnSpc>
              <a:spcBef>
                <a:spcPts val="575"/>
              </a:spcBef>
              <a:spcAft>
                <a:spcPts val="0"/>
              </a:spcAft>
              <a:buClr>
                <a:schemeClr val="dk1"/>
              </a:buClr>
              <a:buSzPts val="13200"/>
              <a:buChar char="–"/>
              <a:defRPr sz="2900"/>
            </a:lvl2pPr>
            <a:lvl3pPr marL="1371600" lvl="2" indent="-946150" algn="l">
              <a:lnSpc>
                <a:spcPct val="100000"/>
              </a:lnSpc>
              <a:spcBef>
                <a:spcPts val="495"/>
              </a:spcBef>
              <a:spcAft>
                <a:spcPts val="0"/>
              </a:spcAft>
              <a:buClr>
                <a:schemeClr val="dk1"/>
              </a:buClr>
              <a:buSzPts val="11300"/>
              <a:buChar char="•"/>
              <a:defRPr sz="2500"/>
            </a:lvl3pPr>
            <a:lvl4pPr marL="1828800" lvl="3" indent="-825500" algn="l">
              <a:lnSpc>
                <a:spcPct val="100000"/>
              </a:lnSpc>
              <a:spcBef>
                <a:spcPts val="410"/>
              </a:spcBef>
              <a:spcAft>
                <a:spcPts val="0"/>
              </a:spcAft>
              <a:buClr>
                <a:schemeClr val="dk1"/>
              </a:buClr>
              <a:buSzPts val="9400"/>
              <a:buChar char="–"/>
              <a:defRPr sz="2100"/>
            </a:lvl4pPr>
            <a:lvl5pPr marL="2286000" lvl="4" indent="-825500" algn="l">
              <a:lnSpc>
                <a:spcPct val="100000"/>
              </a:lnSpc>
              <a:spcBef>
                <a:spcPts val="410"/>
              </a:spcBef>
              <a:spcAft>
                <a:spcPts val="0"/>
              </a:spcAft>
              <a:buClr>
                <a:schemeClr val="dk1"/>
              </a:buClr>
              <a:buSzPts val="9400"/>
              <a:buChar char="»"/>
              <a:defRPr sz="2100"/>
            </a:lvl5pPr>
            <a:lvl6pPr marL="2743200" lvl="5" indent="-825500" algn="l">
              <a:lnSpc>
                <a:spcPct val="100000"/>
              </a:lnSpc>
              <a:spcBef>
                <a:spcPts val="410"/>
              </a:spcBef>
              <a:spcAft>
                <a:spcPts val="0"/>
              </a:spcAft>
              <a:buClr>
                <a:schemeClr val="dk1"/>
              </a:buClr>
              <a:buSzPts val="9400"/>
              <a:buChar char="•"/>
              <a:defRPr sz="2100"/>
            </a:lvl6pPr>
            <a:lvl7pPr marL="3200400" lvl="6" indent="-825500" algn="l">
              <a:lnSpc>
                <a:spcPct val="100000"/>
              </a:lnSpc>
              <a:spcBef>
                <a:spcPts val="410"/>
              </a:spcBef>
              <a:spcAft>
                <a:spcPts val="0"/>
              </a:spcAft>
              <a:buClr>
                <a:schemeClr val="dk1"/>
              </a:buClr>
              <a:buSzPts val="9400"/>
              <a:buChar char="•"/>
              <a:defRPr sz="2100"/>
            </a:lvl7pPr>
            <a:lvl8pPr marL="3657600" lvl="7" indent="-825500" algn="l">
              <a:lnSpc>
                <a:spcPct val="100000"/>
              </a:lnSpc>
              <a:spcBef>
                <a:spcPts val="410"/>
              </a:spcBef>
              <a:spcAft>
                <a:spcPts val="0"/>
              </a:spcAft>
              <a:buClr>
                <a:schemeClr val="dk1"/>
              </a:buClr>
              <a:buSzPts val="9400"/>
              <a:buChar char="•"/>
              <a:defRPr sz="2100"/>
            </a:lvl8pPr>
            <a:lvl9pPr marL="4114800" lvl="8" indent="-825500" algn="l">
              <a:lnSpc>
                <a:spcPct val="100000"/>
              </a:lnSpc>
              <a:spcBef>
                <a:spcPts val="410"/>
              </a:spcBef>
              <a:spcAft>
                <a:spcPts val="0"/>
              </a:spcAft>
              <a:buClr>
                <a:schemeClr val="dk1"/>
              </a:buClr>
              <a:buSzPts val="9400"/>
              <a:buChar char="•"/>
              <a:defRPr sz="2100"/>
            </a:lvl9pPr>
          </a:lstStyle>
          <a:p>
            <a:endParaRPr/>
          </a:p>
        </p:txBody>
      </p:sp>
      <p:sp>
        <p:nvSpPr>
          <p:cNvPr id="36" name="Google Shape;36;p23"/>
          <p:cNvSpPr txBox="1">
            <a:spLocks noGrp="1"/>
          </p:cNvSpPr>
          <p:nvPr>
            <p:ph type="body" idx="2"/>
          </p:nvPr>
        </p:nvSpPr>
        <p:spPr>
          <a:xfrm>
            <a:off x="457202" y="1076326"/>
            <a:ext cx="3008400" cy="3518400"/>
          </a:xfrm>
          <a:prstGeom prst="rect">
            <a:avLst/>
          </a:prstGeom>
          <a:noFill/>
          <a:ln>
            <a:noFill/>
          </a:ln>
        </p:spPr>
        <p:txBody>
          <a:bodyPr spcFirstLastPara="1" wrap="square" lIns="94100" tIns="47025" rIns="94100" bIns="47025" anchor="t" anchorCtr="0">
            <a:noAutofit/>
          </a:bodyPr>
          <a:lstStyle>
            <a:lvl1pPr marL="457200" lvl="0" indent="-228600" algn="l">
              <a:lnSpc>
                <a:spcPct val="100000"/>
              </a:lnSpc>
              <a:spcBef>
                <a:spcPts val="290"/>
              </a:spcBef>
              <a:spcAft>
                <a:spcPts val="0"/>
              </a:spcAft>
              <a:buClr>
                <a:schemeClr val="dk1"/>
              </a:buClr>
              <a:buSzPts val="6600"/>
              <a:buNone/>
              <a:defRPr sz="1400"/>
            </a:lvl1pPr>
            <a:lvl2pPr marL="914400" lvl="1" indent="-228600" algn="l">
              <a:lnSpc>
                <a:spcPct val="100000"/>
              </a:lnSpc>
              <a:spcBef>
                <a:spcPts val="245"/>
              </a:spcBef>
              <a:spcAft>
                <a:spcPts val="0"/>
              </a:spcAft>
              <a:buClr>
                <a:schemeClr val="dk1"/>
              </a:buClr>
              <a:buSzPts val="5600"/>
              <a:buNone/>
              <a:defRPr sz="1200"/>
            </a:lvl2pPr>
            <a:lvl3pPr marL="1371600" lvl="2" indent="-228600" algn="l">
              <a:lnSpc>
                <a:spcPct val="100000"/>
              </a:lnSpc>
              <a:spcBef>
                <a:spcPts val="205"/>
              </a:spcBef>
              <a:spcAft>
                <a:spcPts val="0"/>
              </a:spcAft>
              <a:buClr>
                <a:schemeClr val="dk1"/>
              </a:buClr>
              <a:buSzPts val="4700"/>
              <a:buNone/>
              <a:defRPr sz="1000"/>
            </a:lvl3pPr>
            <a:lvl4pPr marL="1828800" lvl="3" indent="-228600" algn="l">
              <a:lnSpc>
                <a:spcPct val="100000"/>
              </a:lnSpc>
              <a:spcBef>
                <a:spcPts val="185"/>
              </a:spcBef>
              <a:spcAft>
                <a:spcPts val="0"/>
              </a:spcAft>
              <a:buClr>
                <a:schemeClr val="dk1"/>
              </a:buClr>
              <a:buSzPts val="4200"/>
              <a:buNone/>
              <a:defRPr sz="900"/>
            </a:lvl4pPr>
            <a:lvl5pPr marL="2286000" lvl="4" indent="-228600" algn="l">
              <a:lnSpc>
                <a:spcPct val="100000"/>
              </a:lnSpc>
              <a:spcBef>
                <a:spcPts val="185"/>
              </a:spcBef>
              <a:spcAft>
                <a:spcPts val="0"/>
              </a:spcAft>
              <a:buClr>
                <a:schemeClr val="dk1"/>
              </a:buClr>
              <a:buSzPts val="4200"/>
              <a:buNone/>
              <a:defRPr sz="900"/>
            </a:lvl5pPr>
            <a:lvl6pPr marL="2743200" lvl="5" indent="-228600" algn="l">
              <a:lnSpc>
                <a:spcPct val="100000"/>
              </a:lnSpc>
              <a:spcBef>
                <a:spcPts val="185"/>
              </a:spcBef>
              <a:spcAft>
                <a:spcPts val="0"/>
              </a:spcAft>
              <a:buClr>
                <a:schemeClr val="dk1"/>
              </a:buClr>
              <a:buSzPts val="4200"/>
              <a:buNone/>
              <a:defRPr sz="900"/>
            </a:lvl6pPr>
            <a:lvl7pPr marL="3200400" lvl="6" indent="-228600" algn="l">
              <a:lnSpc>
                <a:spcPct val="100000"/>
              </a:lnSpc>
              <a:spcBef>
                <a:spcPts val="185"/>
              </a:spcBef>
              <a:spcAft>
                <a:spcPts val="0"/>
              </a:spcAft>
              <a:buClr>
                <a:schemeClr val="dk1"/>
              </a:buClr>
              <a:buSzPts val="4200"/>
              <a:buNone/>
              <a:defRPr sz="900"/>
            </a:lvl7pPr>
            <a:lvl8pPr marL="3657600" lvl="7" indent="-228600" algn="l">
              <a:lnSpc>
                <a:spcPct val="100000"/>
              </a:lnSpc>
              <a:spcBef>
                <a:spcPts val="185"/>
              </a:spcBef>
              <a:spcAft>
                <a:spcPts val="0"/>
              </a:spcAft>
              <a:buClr>
                <a:schemeClr val="dk1"/>
              </a:buClr>
              <a:buSzPts val="4200"/>
              <a:buNone/>
              <a:defRPr sz="900"/>
            </a:lvl8pPr>
            <a:lvl9pPr marL="4114800" lvl="8" indent="-228600" algn="l">
              <a:lnSpc>
                <a:spcPct val="100000"/>
              </a:lnSpc>
              <a:spcBef>
                <a:spcPts val="185"/>
              </a:spcBef>
              <a:spcAft>
                <a:spcPts val="0"/>
              </a:spcAft>
              <a:buClr>
                <a:schemeClr val="dk1"/>
              </a:buClr>
              <a:buSzPts val="4200"/>
              <a:buNone/>
              <a:defRPr sz="900"/>
            </a:lvl9pPr>
          </a:lstStyle>
          <a:p>
            <a:endParaRPr/>
          </a:p>
        </p:txBody>
      </p:sp>
      <p:sp>
        <p:nvSpPr>
          <p:cNvPr id="37" name="Google Shape;37;p23"/>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a:endParaRPr/>
          </a:p>
        </p:txBody>
      </p:sp>
      <p:sp>
        <p:nvSpPr>
          <p:cNvPr id="38" name="Google Shape;38;p23"/>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a:r>
              <a:rPr lang="en-US"/>
              <a:t>Department of Computer Science and Engineering</a:t>
            </a:r>
          </a:p>
        </p:txBody>
      </p:sp>
      <p:sp>
        <p:nvSpPr>
          <p:cNvPr id="39" name="Google Shape;39;p23"/>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0"/>
        <p:cNvGrpSpPr/>
        <p:nvPr/>
      </p:nvGrpSpPr>
      <p:grpSpPr>
        <a:xfrm>
          <a:off x="0" y="0"/>
          <a:ext cx="0" cy="0"/>
          <a:chOff x="0" y="0"/>
          <a:chExt cx="0" cy="0"/>
        </a:xfrm>
      </p:grpSpPr>
      <p:sp>
        <p:nvSpPr>
          <p:cNvPr id="41" name="Google Shape;41;p24"/>
          <p:cNvSpPr txBox="1">
            <a:spLocks noGrp="1"/>
          </p:cNvSpPr>
          <p:nvPr>
            <p:ph type="title"/>
          </p:nvPr>
        </p:nvSpPr>
        <p:spPr>
          <a:xfrm>
            <a:off x="1792289" y="3600452"/>
            <a:ext cx="5486400" cy="425100"/>
          </a:xfrm>
          <a:prstGeom prst="rect">
            <a:avLst/>
          </a:prstGeom>
          <a:noFill/>
          <a:ln>
            <a:noFill/>
          </a:ln>
        </p:spPr>
        <p:txBody>
          <a:bodyPr spcFirstLastPara="1" wrap="square" lIns="94100" tIns="47025" rIns="94100" bIns="47025" anchor="b" anchorCtr="0">
            <a:noAutofit/>
          </a:bodyPr>
          <a:lstStyle>
            <a:lvl1pPr lvl="0" algn="l">
              <a:lnSpc>
                <a:spcPct val="100000"/>
              </a:lnSpc>
              <a:spcBef>
                <a:spcPts val="0"/>
              </a:spcBef>
              <a:spcAft>
                <a:spcPts val="0"/>
              </a:spcAft>
              <a:buClr>
                <a:schemeClr val="dk1"/>
              </a:buClr>
              <a:buSzPts val="9400"/>
              <a:buFont typeface="Calibri" panose="020F0502020204030204"/>
              <a:buNone/>
              <a:defRPr sz="21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4"/>
          <p:cNvSpPr>
            <a:spLocks noGrp="1"/>
          </p:cNvSpPr>
          <p:nvPr>
            <p:ph type="pic" idx="2"/>
          </p:nvPr>
        </p:nvSpPr>
        <p:spPr>
          <a:xfrm>
            <a:off x="1792289" y="459581"/>
            <a:ext cx="5486400" cy="3086100"/>
          </a:xfrm>
          <a:prstGeom prst="rect">
            <a:avLst/>
          </a:prstGeom>
          <a:noFill/>
          <a:ln>
            <a:noFill/>
          </a:ln>
        </p:spPr>
      </p:sp>
      <p:sp>
        <p:nvSpPr>
          <p:cNvPr id="43" name="Google Shape;43;p24"/>
          <p:cNvSpPr txBox="1">
            <a:spLocks noGrp="1"/>
          </p:cNvSpPr>
          <p:nvPr>
            <p:ph type="body" idx="1"/>
          </p:nvPr>
        </p:nvSpPr>
        <p:spPr>
          <a:xfrm>
            <a:off x="1792289" y="4025505"/>
            <a:ext cx="5486400" cy="603600"/>
          </a:xfrm>
          <a:prstGeom prst="rect">
            <a:avLst/>
          </a:prstGeom>
          <a:noFill/>
          <a:ln>
            <a:noFill/>
          </a:ln>
        </p:spPr>
        <p:txBody>
          <a:bodyPr spcFirstLastPara="1" wrap="square" lIns="94100" tIns="47025" rIns="94100" bIns="47025" anchor="t" anchorCtr="0">
            <a:noAutofit/>
          </a:bodyPr>
          <a:lstStyle>
            <a:lvl1pPr marL="457200" lvl="0" indent="-228600" algn="l">
              <a:lnSpc>
                <a:spcPct val="100000"/>
              </a:lnSpc>
              <a:spcBef>
                <a:spcPts val="290"/>
              </a:spcBef>
              <a:spcAft>
                <a:spcPts val="0"/>
              </a:spcAft>
              <a:buClr>
                <a:schemeClr val="dk1"/>
              </a:buClr>
              <a:buSzPts val="6600"/>
              <a:buNone/>
              <a:defRPr sz="1400"/>
            </a:lvl1pPr>
            <a:lvl2pPr marL="914400" lvl="1" indent="-228600" algn="l">
              <a:lnSpc>
                <a:spcPct val="100000"/>
              </a:lnSpc>
              <a:spcBef>
                <a:spcPts val="245"/>
              </a:spcBef>
              <a:spcAft>
                <a:spcPts val="0"/>
              </a:spcAft>
              <a:buClr>
                <a:schemeClr val="dk1"/>
              </a:buClr>
              <a:buSzPts val="5600"/>
              <a:buNone/>
              <a:defRPr sz="1200"/>
            </a:lvl2pPr>
            <a:lvl3pPr marL="1371600" lvl="2" indent="-228600" algn="l">
              <a:lnSpc>
                <a:spcPct val="100000"/>
              </a:lnSpc>
              <a:spcBef>
                <a:spcPts val="205"/>
              </a:spcBef>
              <a:spcAft>
                <a:spcPts val="0"/>
              </a:spcAft>
              <a:buClr>
                <a:schemeClr val="dk1"/>
              </a:buClr>
              <a:buSzPts val="4700"/>
              <a:buNone/>
              <a:defRPr sz="1000"/>
            </a:lvl3pPr>
            <a:lvl4pPr marL="1828800" lvl="3" indent="-228600" algn="l">
              <a:lnSpc>
                <a:spcPct val="100000"/>
              </a:lnSpc>
              <a:spcBef>
                <a:spcPts val="185"/>
              </a:spcBef>
              <a:spcAft>
                <a:spcPts val="0"/>
              </a:spcAft>
              <a:buClr>
                <a:schemeClr val="dk1"/>
              </a:buClr>
              <a:buSzPts val="4200"/>
              <a:buNone/>
              <a:defRPr sz="900"/>
            </a:lvl4pPr>
            <a:lvl5pPr marL="2286000" lvl="4" indent="-228600" algn="l">
              <a:lnSpc>
                <a:spcPct val="100000"/>
              </a:lnSpc>
              <a:spcBef>
                <a:spcPts val="185"/>
              </a:spcBef>
              <a:spcAft>
                <a:spcPts val="0"/>
              </a:spcAft>
              <a:buClr>
                <a:schemeClr val="dk1"/>
              </a:buClr>
              <a:buSzPts val="4200"/>
              <a:buNone/>
              <a:defRPr sz="900"/>
            </a:lvl5pPr>
            <a:lvl6pPr marL="2743200" lvl="5" indent="-228600" algn="l">
              <a:lnSpc>
                <a:spcPct val="100000"/>
              </a:lnSpc>
              <a:spcBef>
                <a:spcPts val="185"/>
              </a:spcBef>
              <a:spcAft>
                <a:spcPts val="0"/>
              </a:spcAft>
              <a:buClr>
                <a:schemeClr val="dk1"/>
              </a:buClr>
              <a:buSzPts val="4200"/>
              <a:buNone/>
              <a:defRPr sz="900"/>
            </a:lvl6pPr>
            <a:lvl7pPr marL="3200400" lvl="6" indent="-228600" algn="l">
              <a:lnSpc>
                <a:spcPct val="100000"/>
              </a:lnSpc>
              <a:spcBef>
                <a:spcPts val="185"/>
              </a:spcBef>
              <a:spcAft>
                <a:spcPts val="0"/>
              </a:spcAft>
              <a:buClr>
                <a:schemeClr val="dk1"/>
              </a:buClr>
              <a:buSzPts val="4200"/>
              <a:buNone/>
              <a:defRPr sz="900"/>
            </a:lvl7pPr>
            <a:lvl8pPr marL="3657600" lvl="7" indent="-228600" algn="l">
              <a:lnSpc>
                <a:spcPct val="100000"/>
              </a:lnSpc>
              <a:spcBef>
                <a:spcPts val="185"/>
              </a:spcBef>
              <a:spcAft>
                <a:spcPts val="0"/>
              </a:spcAft>
              <a:buClr>
                <a:schemeClr val="dk1"/>
              </a:buClr>
              <a:buSzPts val="4200"/>
              <a:buNone/>
              <a:defRPr sz="900"/>
            </a:lvl8pPr>
            <a:lvl9pPr marL="4114800" lvl="8" indent="-228600" algn="l">
              <a:lnSpc>
                <a:spcPct val="100000"/>
              </a:lnSpc>
              <a:spcBef>
                <a:spcPts val="185"/>
              </a:spcBef>
              <a:spcAft>
                <a:spcPts val="0"/>
              </a:spcAft>
              <a:buClr>
                <a:schemeClr val="dk1"/>
              </a:buClr>
              <a:buSzPts val="4200"/>
              <a:buNone/>
              <a:defRPr sz="900"/>
            </a:lvl9pPr>
          </a:lstStyle>
          <a:p>
            <a:endParaRPr/>
          </a:p>
        </p:txBody>
      </p:sp>
      <p:sp>
        <p:nvSpPr>
          <p:cNvPr id="44" name="Google Shape;44;p24"/>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a:endParaRPr/>
          </a:p>
        </p:txBody>
      </p:sp>
      <p:sp>
        <p:nvSpPr>
          <p:cNvPr id="45" name="Google Shape;45;p24"/>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a:r>
              <a:rPr lang="en-US"/>
              <a:t>Department of Computer Science and Engineering</a:t>
            </a:r>
          </a:p>
        </p:txBody>
      </p:sp>
      <p:sp>
        <p:nvSpPr>
          <p:cNvPr id="46" name="Google Shape;46;p24"/>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7"/>
        <p:cNvGrpSpPr/>
        <p:nvPr/>
      </p:nvGrpSpPr>
      <p:grpSpPr>
        <a:xfrm>
          <a:off x="0" y="0"/>
          <a:ext cx="0" cy="0"/>
          <a:chOff x="0" y="0"/>
          <a:chExt cx="0" cy="0"/>
        </a:xfrm>
      </p:grpSpPr>
      <p:sp>
        <p:nvSpPr>
          <p:cNvPr id="48" name="Google Shape;48;p25"/>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25"/>
          <p:cNvSpPr txBox="1">
            <a:spLocks noGrp="1"/>
          </p:cNvSpPr>
          <p:nvPr>
            <p:ph type="body" idx="1"/>
          </p:nvPr>
        </p:nvSpPr>
        <p:spPr>
          <a:xfrm rot="5400000">
            <a:off x="2874751" y="-1217399"/>
            <a:ext cx="3394500" cy="8229600"/>
          </a:xfrm>
          <a:prstGeom prst="rect">
            <a:avLst/>
          </a:prstGeom>
          <a:noFill/>
          <a:ln>
            <a:noFill/>
          </a:ln>
        </p:spPr>
        <p:txBody>
          <a:bodyPr spcFirstLastPara="1" wrap="square" lIns="94100" tIns="47025" rIns="94100" bIns="47025" anchor="t" anchorCtr="0">
            <a:noAutofit/>
          </a:bodyPr>
          <a:lstStyle>
            <a:lvl1pPr marL="457200" lvl="0" indent="-342900" algn="l">
              <a:lnSpc>
                <a:spcPct val="100000"/>
              </a:lnSpc>
              <a:spcBef>
                <a:spcPts val="80"/>
              </a:spcBef>
              <a:spcAft>
                <a:spcPts val="0"/>
              </a:spcAft>
              <a:buClr>
                <a:schemeClr val="dk1"/>
              </a:buClr>
              <a:buSzPts val="1800"/>
              <a:buChar char="•"/>
              <a:defRPr/>
            </a:lvl1pPr>
            <a:lvl2pPr marL="914400" lvl="1" indent="-342900" algn="l">
              <a:lnSpc>
                <a:spcPct val="100000"/>
              </a:lnSpc>
              <a:spcBef>
                <a:spcPts val="80"/>
              </a:spcBef>
              <a:spcAft>
                <a:spcPts val="0"/>
              </a:spcAft>
              <a:buClr>
                <a:schemeClr val="dk1"/>
              </a:buClr>
              <a:buSzPts val="1800"/>
              <a:buChar char="–"/>
              <a:defRPr/>
            </a:lvl2pPr>
            <a:lvl3pPr marL="1371600" lvl="2" indent="-342900" algn="l">
              <a:lnSpc>
                <a:spcPct val="100000"/>
              </a:lnSpc>
              <a:spcBef>
                <a:spcPts val="80"/>
              </a:spcBef>
              <a:spcAft>
                <a:spcPts val="0"/>
              </a:spcAft>
              <a:buClr>
                <a:schemeClr val="dk1"/>
              </a:buClr>
              <a:buSzPts val="1800"/>
              <a:buChar char="•"/>
              <a:defRPr/>
            </a:lvl3pPr>
            <a:lvl4pPr marL="1828800" lvl="3" indent="-342900" algn="l">
              <a:lnSpc>
                <a:spcPct val="100000"/>
              </a:lnSpc>
              <a:spcBef>
                <a:spcPts val="80"/>
              </a:spcBef>
              <a:spcAft>
                <a:spcPts val="0"/>
              </a:spcAft>
              <a:buClr>
                <a:schemeClr val="dk1"/>
              </a:buClr>
              <a:buSzPts val="1800"/>
              <a:buChar char="–"/>
              <a:defRPr/>
            </a:lvl4pPr>
            <a:lvl5pPr marL="2286000" lvl="4" indent="-342900" algn="l">
              <a:lnSpc>
                <a:spcPct val="100000"/>
              </a:lnSpc>
              <a:spcBef>
                <a:spcPts val="80"/>
              </a:spcBef>
              <a:spcAft>
                <a:spcPts val="0"/>
              </a:spcAft>
              <a:buClr>
                <a:schemeClr val="dk1"/>
              </a:buClr>
              <a:buSzPts val="1800"/>
              <a:buChar char="»"/>
              <a:defRPr/>
            </a:lvl5pPr>
            <a:lvl6pPr marL="2743200" lvl="5" indent="-342900" algn="l">
              <a:lnSpc>
                <a:spcPct val="100000"/>
              </a:lnSpc>
              <a:spcBef>
                <a:spcPts val="80"/>
              </a:spcBef>
              <a:spcAft>
                <a:spcPts val="0"/>
              </a:spcAft>
              <a:buClr>
                <a:schemeClr val="dk1"/>
              </a:buClr>
              <a:buSzPts val="1800"/>
              <a:buChar char="•"/>
              <a:defRPr/>
            </a:lvl6pPr>
            <a:lvl7pPr marL="3200400" lvl="6" indent="-342900" algn="l">
              <a:lnSpc>
                <a:spcPct val="100000"/>
              </a:lnSpc>
              <a:spcBef>
                <a:spcPts val="80"/>
              </a:spcBef>
              <a:spcAft>
                <a:spcPts val="0"/>
              </a:spcAft>
              <a:buClr>
                <a:schemeClr val="dk1"/>
              </a:buClr>
              <a:buSzPts val="1800"/>
              <a:buChar char="•"/>
              <a:defRPr/>
            </a:lvl7pPr>
            <a:lvl8pPr marL="3657600" lvl="7" indent="-342900" algn="l">
              <a:lnSpc>
                <a:spcPct val="100000"/>
              </a:lnSpc>
              <a:spcBef>
                <a:spcPts val="80"/>
              </a:spcBef>
              <a:spcAft>
                <a:spcPts val="0"/>
              </a:spcAft>
              <a:buClr>
                <a:schemeClr val="dk1"/>
              </a:buClr>
              <a:buSzPts val="1800"/>
              <a:buChar char="•"/>
              <a:defRPr/>
            </a:lvl8pPr>
            <a:lvl9pPr marL="4114800" lvl="8" indent="-342900" algn="l">
              <a:lnSpc>
                <a:spcPct val="100000"/>
              </a:lnSpc>
              <a:spcBef>
                <a:spcPts val="80"/>
              </a:spcBef>
              <a:spcAft>
                <a:spcPts val="0"/>
              </a:spcAft>
              <a:buClr>
                <a:schemeClr val="dk1"/>
              </a:buClr>
              <a:buSzPts val="1800"/>
              <a:buChar char="•"/>
              <a:defRPr/>
            </a:lvl9pPr>
          </a:lstStyle>
          <a:p>
            <a:endParaRPr/>
          </a:p>
        </p:txBody>
      </p:sp>
      <p:sp>
        <p:nvSpPr>
          <p:cNvPr id="50" name="Google Shape;50;p25"/>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a:endParaRPr/>
          </a:p>
        </p:txBody>
      </p:sp>
      <p:sp>
        <p:nvSpPr>
          <p:cNvPr id="51" name="Google Shape;51;p25"/>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a:r>
              <a:rPr lang="en-US"/>
              <a:t>Department of Computer Science and Engineering</a:t>
            </a:r>
          </a:p>
        </p:txBody>
      </p:sp>
      <p:sp>
        <p:nvSpPr>
          <p:cNvPr id="52" name="Google Shape;52;p25"/>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3"/>
        <p:cNvGrpSpPr/>
        <p:nvPr/>
      </p:nvGrpSpPr>
      <p:grpSpPr>
        <a:xfrm>
          <a:off x="0" y="0"/>
          <a:ext cx="0" cy="0"/>
          <a:chOff x="0" y="0"/>
          <a:chExt cx="0" cy="0"/>
        </a:xfrm>
      </p:grpSpPr>
      <p:sp>
        <p:nvSpPr>
          <p:cNvPr id="54" name="Google Shape;54;p26"/>
          <p:cNvSpPr txBox="1">
            <a:spLocks noGrp="1"/>
          </p:cNvSpPr>
          <p:nvPr>
            <p:ph type="title"/>
          </p:nvPr>
        </p:nvSpPr>
        <p:spPr>
          <a:xfrm rot="5400000">
            <a:off x="5463751" y="1371630"/>
            <a:ext cx="4388700" cy="20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6"/>
          <p:cNvSpPr txBox="1">
            <a:spLocks noGrp="1"/>
          </p:cNvSpPr>
          <p:nvPr>
            <p:ph type="body" idx="1"/>
          </p:nvPr>
        </p:nvSpPr>
        <p:spPr>
          <a:xfrm rot="5400000">
            <a:off x="1272750" y="-609570"/>
            <a:ext cx="4388700" cy="6019800"/>
          </a:xfrm>
          <a:prstGeom prst="rect">
            <a:avLst/>
          </a:prstGeom>
          <a:noFill/>
          <a:ln>
            <a:noFill/>
          </a:ln>
        </p:spPr>
        <p:txBody>
          <a:bodyPr spcFirstLastPara="1" wrap="square" lIns="94100" tIns="47025" rIns="94100" bIns="47025" anchor="t" anchorCtr="0">
            <a:noAutofit/>
          </a:bodyPr>
          <a:lstStyle>
            <a:lvl1pPr marL="457200" lvl="0" indent="-342900" algn="l">
              <a:lnSpc>
                <a:spcPct val="100000"/>
              </a:lnSpc>
              <a:spcBef>
                <a:spcPts val="80"/>
              </a:spcBef>
              <a:spcAft>
                <a:spcPts val="0"/>
              </a:spcAft>
              <a:buClr>
                <a:schemeClr val="dk1"/>
              </a:buClr>
              <a:buSzPts val="1800"/>
              <a:buChar char="•"/>
              <a:defRPr/>
            </a:lvl1pPr>
            <a:lvl2pPr marL="914400" lvl="1" indent="-342900" algn="l">
              <a:lnSpc>
                <a:spcPct val="100000"/>
              </a:lnSpc>
              <a:spcBef>
                <a:spcPts val="80"/>
              </a:spcBef>
              <a:spcAft>
                <a:spcPts val="0"/>
              </a:spcAft>
              <a:buClr>
                <a:schemeClr val="dk1"/>
              </a:buClr>
              <a:buSzPts val="1800"/>
              <a:buChar char="–"/>
              <a:defRPr/>
            </a:lvl2pPr>
            <a:lvl3pPr marL="1371600" lvl="2" indent="-342900" algn="l">
              <a:lnSpc>
                <a:spcPct val="100000"/>
              </a:lnSpc>
              <a:spcBef>
                <a:spcPts val="80"/>
              </a:spcBef>
              <a:spcAft>
                <a:spcPts val="0"/>
              </a:spcAft>
              <a:buClr>
                <a:schemeClr val="dk1"/>
              </a:buClr>
              <a:buSzPts val="1800"/>
              <a:buChar char="•"/>
              <a:defRPr/>
            </a:lvl3pPr>
            <a:lvl4pPr marL="1828800" lvl="3" indent="-342900" algn="l">
              <a:lnSpc>
                <a:spcPct val="100000"/>
              </a:lnSpc>
              <a:spcBef>
                <a:spcPts val="80"/>
              </a:spcBef>
              <a:spcAft>
                <a:spcPts val="0"/>
              </a:spcAft>
              <a:buClr>
                <a:schemeClr val="dk1"/>
              </a:buClr>
              <a:buSzPts val="1800"/>
              <a:buChar char="–"/>
              <a:defRPr/>
            </a:lvl4pPr>
            <a:lvl5pPr marL="2286000" lvl="4" indent="-342900" algn="l">
              <a:lnSpc>
                <a:spcPct val="100000"/>
              </a:lnSpc>
              <a:spcBef>
                <a:spcPts val="80"/>
              </a:spcBef>
              <a:spcAft>
                <a:spcPts val="0"/>
              </a:spcAft>
              <a:buClr>
                <a:schemeClr val="dk1"/>
              </a:buClr>
              <a:buSzPts val="1800"/>
              <a:buChar char="»"/>
              <a:defRPr/>
            </a:lvl5pPr>
            <a:lvl6pPr marL="2743200" lvl="5" indent="-342900" algn="l">
              <a:lnSpc>
                <a:spcPct val="100000"/>
              </a:lnSpc>
              <a:spcBef>
                <a:spcPts val="80"/>
              </a:spcBef>
              <a:spcAft>
                <a:spcPts val="0"/>
              </a:spcAft>
              <a:buClr>
                <a:schemeClr val="dk1"/>
              </a:buClr>
              <a:buSzPts val="1800"/>
              <a:buChar char="•"/>
              <a:defRPr/>
            </a:lvl6pPr>
            <a:lvl7pPr marL="3200400" lvl="6" indent="-342900" algn="l">
              <a:lnSpc>
                <a:spcPct val="100000"/>
              </a:lnSpc>
              <a:spcBef>
                <a:spcPts val="80"/>
              </a:spcBef>
              <a:spcAft>
                <a:spcPts val="0"/>
              </a:spcAft>
              <a:buClr>
                <a:schemeClr val="dk1"/>
              </a:buClr>
              <a:buSzPts val="1800"/>
              <a:buChar char="•"/>
              <a:defRPr/>
            </a:lvl7pPr>
            <a:lvl8pPr marL="3657600" lvl="7" indent="-342900" algn="l">
              <a:lnSpc>
                <a:spcPct val="100000"/>
              </a:lnSpc>
              <a:spcBef>
                <a:spcPts val="80"/>
              </a:spcBef>
              <a:spcAft>
                <a:spcPts val="0"/>
              </a:spcAft>
              <a:buClr>
                <a:schemeClr val="dk1"/>
              </a:buClr>
              <a:buSzPts val="1800"/>
              <a:buChar char="•"/>
              <a:defRPr/>
            </a:lvl8pPr>
            <a:lvl9pPr marL="4114800" lvl="8" indent="-342900" algn="l">
              <a:lnSpc>
                <a:spcPct val="100000"/>
              </a:lnSpc>
              <a:spcBef>
                <a:spcPts val="80"/>
              </a:spcBef>
              <a:spcAft>
                <a:spcPts val="0"/>
              </a:spcAft>
              <a:buClr>
                <a:schemeClr val="dk1"/>
              </a:buClr>
              <a:buSzPts val="1800"/>
              <a:buChar char="•"/>
              <a:defRPr/>
            </a:lvl9pPr>
          </a:lstStyle>
          <a:p>
            <a:endParaRPr/>
          </a:p>
        </p:txBody>
      </p:sp>
      <p:sp>
        <p:nvSpPr>
          <p:cNvPr id="56" name="Google Shape;56;p26"/>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a:endParaRPr/>
          </a:p>
        </p:txBody>
      </p:sp>
      <p:sp>
        <p:nvSpPr>
          <p:cNvPr id="57" name="Google Shape;57;p26"/>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a:r>
              <a:rPr lang="en-US"/>
              <a:t>Department of Computer Science and Engineering</a:t>
            </a:r>
          </a:p>
        </p:txBody>
      </p:sp>
      <p:sp>
        <p:nvSpPr>
          <p:cNvPr id="58" name="Google Shape;58;p26"/>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9"/>
          <a:stretch>
            <a:fillRect/>
          </a:stretch>
        </a:blipFill>
        <a:effectLst/>
      </p:bgPr>
    </p:bg>
    <p:spTree>
      <p:nvGrpSpPr>
        <p:cNvPr id="1" name="Shape 5"/>
        <p:cNvGrpSpPr/>
        <p:nvPr/>
      </p:nvGrpSpPr>
      <p:grpSpPr>
        <a:xfrm>
          <a:off x="0" y="0"/>
          <a:ext cx="0" cy="0"/>
          <a:chOff x="0" y="0"/>
          <a:chExt cx="0" cy="0"/>
        </a:xfrm>
      </p:grpSpPr>
      <p:sp>
        <p:nvSpPr>
          <p:cNvPr id="6" name="Google Shape;6;p19"/>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marR="0" lvl="0" algn="ctr" rtl="0">
              <a:lnSpc>
                <a:spcPct val="100000"/>
              </a:lnSpc>
              <a:spcBef>
                <a:spcPts val="0"/>
              </a:spcBef>
              <a:spcAft>
                <a:spcPts val="0"/>
              </a:spcAft>
              <a:buClr>
                <a:schemeClr val="dk1"/>
              </a:buClr>
              <a:buSzPts val="20700"/>
              <a:buFont typeface="Calibri" panose="020F0502020204030204"/>
              <a:buNone/>
              <a:defRPr sz="20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 name="Google Shape;7;p19"/>
          <p:cNvSpPr txBox="1">
            <a:spLocks noGrp="1"/>
          </p:cNvSpPr>
          <p:nvPr>
            <p:ph type="body" idx="1"/>
          </p:nvPr>
        </p:nvSpPr>
        <p:spPr>
          <a:xfrm>
            <a:off x="457200" y="1200152"/>
            <a:ext cx="8229600" cy="3394500"/>
          </a:xfrm>
          <a:prstGeom prst="rect">
            <a:avLst/>
          </a:prstGeom>
          <a:noFill/>
          <a:ln>
            <a:noFill/>
          </a:ln>
        </p:spPr>
        <p:txBody>
          <a:bodyPr spcFirstLastPara="1" wrap="square" lIns="94100" tIns="47025" rIns="94100" bIns="47025" anchor="t" anchorCtr="0">
            <a:noAutofit/>
          </a:bodyPr>
          <a:lstStyle>
            <a:lvl1pPr marL="457200" marR="0" lvl="0" indent="-1187450" algn="l" rtl="0">
              <a:lnSpc>
                <a:spcPct val="100000"/>
              </a:lnSpc>
              <a:spcBef>
                <a:spcPts val="3020"/>
              </a:spcBef>
              <a:spcAft>
                <a:spcPts val="0"/>
              </a:spcAft>
              <a:buClr>
                <a:schemeClr val="dk1"/>
              </a:buClr>
              <a:buSzPts val="15100"/>
              <a:buFont typeface="Arial" panose="020B0604020202020204"/>
              <a:buChar char="•"/>
              <a:defRPr sz="151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1066800" algn="l" rtl="0">
              <a:lnSpc>
                <a:spcPct val="100000"/>
              </a:lnSpc>
              <a:spcBef>
                <a:spcPts val="2640"/>
              </a:spcBef>
              <a:spcAft>
                <a:spcPts val="0"/>
              </a:spcAft>
              <a:buClr>
                <a:schemeClr val="dk1"/>
              </a:buClr>
              <a:buSzPts val="13200"/>
              <a:buFont typeface="Arial" panose="020B0604020202020204"/>
              <a:buChar char="–"/>
              <a:defRPr sz="1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946150" algn="l" rtl="0">
              <a:lnSpc>
                <a:spcPct val="100000"/>
              </a:lnSpc>
              <a:spcBef>
                <a:spcPts val="2260"/>
              </a:spcBef>
              <a:spcAft>
                <a:spcPts val="0"/>
              </a:spcAft>
              <a:buClr>
                <a:schemeClr val="dk1"/>
              </a:buClr>
              <a:buSzPts val="11300"/>
              <a:buFont typeface="Arial" panose="020B0604020202020204"/>
              <a:buChar char="•"/>
              <a:defRPr sz="113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825500" algn="l" rtl="0">
              <a:lnSpc>
                <a:spcPct val="100000"/>
              </a:lnSpc>
              <a:spcBef>
                <a:spcPts val="1880"/>
              </a:spcBef>
              <a:spcAft>
                <a:spcPts val="0"/>
              </a:spcAft>
              <a:buClr>
                <a:schemeClr val="dk1"/>
              </a:buClr>
              <a:buSzPts val="9400"/>
              <a:buFont typeface="Arial" panose="020B0604020202020204"/>
              <a:buChar char="–"/>
              <a:defRPr sz="9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825500" algn="l" rtl="0">
              <a:lnSpc>
                <a:spcPct val="100000"/>
              </a:lnSpc>
              <a:spcBef>
                <a:spcPts val="1880"/>
              </a:spcBef>
              <a:spcAft>
                <a:spcPts val="0"/>
              </a:spcAft>
              <a:buClr>
                <a:schemeClr val="dk1"/>
              </a:buClr>
              <a:buSzPts val="9400"/>
              <a:buFont typeface="Arial" panose="020B0604020202020204"/>
              <a:buChar char="»"/>
              <a:defRPr sz="9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825500" algn="l" rtl="0">
              <a:lnSpc>
                <a:spcPct val="100000"/>
              </a:lnSpc>
              <a:spcBef>
                <a:spcPts val="1880"/>
              </a:spcBef>
              <a:spcAft>
                <a:spcPts val="0"/>
              </a:spcAft>
              <a:buClr>
                <a:schemeClr val="dk1"/>
              </a:buClr>
              <a:buSzPts val="9400"/>
              <a:buFont typeface="Arial" panose="020B0604020202020204"/>
              <a:buChar char="•"/>
              <a:defRPr sz="9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825500" algn="l" rtl="0">
              <a:lnSpc>
                <a:spcPct val="100000"/>
              </a:lnSpc>
              <a:spcBef>
                <a:spcPts val="1880"/>
              </a:spcBef>
              <a:spcAft>
                <a:spcPts val="0"/>
              </a:spcAft>
              <a:buClr>
                <a:schemeClr val="dk1"/>
              </a:buClr>
              <a:buSzPts val="9400"/>
              <a:buFont typeface="Arial" panose="020B0604020202020204"/>
              <a:buChar char="•"/>
              <a:defRPr sz="9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825500" algn="l" rtl="0">
              <a:lnSpc>
                <a:spcPct val="100000"/>
              </a:lnSpc>
              <a:spcBef>
                <a:spcPts val="1880"/>
              </a:spcBef>
              <a:spcAft>
                <a:spcPts val="0"/>
              </a:spcAft>
              <a:buClr>
                <a:schemeClr val="dk1"/>
              </a:buClr>
              <a:buSzPts val="9400"/>
              <a:buFont typeface="Arial" panose="020B0604020202020204"/>
              <a:buChar char="•"/>
              <a:defRPr sz="9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825500" algn="l" rtl="0">
              <a:lnSpc>
                <a:spcPct val="100000"/>
              </a:lnSpc>
              <a:spcBef>
                <a:spcPts val="1880"/>
              </a:spcBef>
              <a:spcAft>
                <a:spcPts val="0"/>
              </a:spcAft>
              <a:buClr>
                <a:schemeClr val="dk1"/>
              </a:buClr>
              <a:buSzPts val="9400"/>
              <a:buFont typeface="Arial" panose="020B0604020202020204"/>
              <a:buChar char="•"/>
              <a:defRPr sz="9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p19"/>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marR="0" lvl="0" algn="l" rtl="0">
              <a:lnSpc>
                <a:spcPct val="100000"/>
              </a:lnSpc>
              <a:spcBef>
                <a:spcPts val="0"/>
              </a:spcBef>
              <a:spcAft>
                <a:spcPts val="0"/>
              </a:spcAft>
              <a:buClr>
                <a:srgbClr val="888888"/>
              </a:buClr>
              <a:buSzPts val="14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9" name="Google Shape;9;p19"/>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marR="0" lvl="0" algn="ctr" rtl="0">
              <a:lnSpc>
                <a:spcPct val="100000"/>
              </a:lnSpc>
              <a:spcBef>
                <a:spcPts val="0"/>
              </a:spcBef>
              <a:spcAft>
                <a:spcPts val="0"/>
              </a:spcAft>
              <a:buClr>
                <a:srgbClr val="888888"/>
              </a:buClr>
              <a:buSzPts val="14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rPr lang="en-US"/>
              <a:t>Department of Computer Science and Engineering</a:t>
            </a:r>
          </a:p>
        </p:txBody>
      </p:sp>
      <p:sp>
        <p:nvSpPr>
          <p:cNvPr id="10" name="Google Shape;10;p19"/>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Google Shape;118;p1"/>
          <p:cNvSpPr txBox="1">
            <a:spLocks noGrp="1"/>
          </p:cNvSpPr>
          <p:nvPr>
            <p:ph type="body" idx="1"/>
          </p:nvPr>
        </p:nvSpPr>
        <p:spPr>
          <a:xfrm>
            <a:off x="642938" y="2196703"/>
            <a:ext cx="7815262" cy="2661047"/>
          </a:xfrm>
          <a:prstGeom prst="rect">
            <a:avLst/>
          </a:prstGeom>
          <a:noFill/>
          <a:ln>
            <a:noFill/>
          </a:ln>
        </p:spPr>
        <p:txBody>
          <a:bodyPr spcFirstLastPara="1" wrap="square" lIns="94100" tIns="47025" rIns="94100" bIns="47025" anchor="t" anchorCtr="0">
            <a:noAutofit/>
          </a:bodyPr>
          <a:lstStyle/>
          <a:p>
            <a:pPr marL="0" lvl="0" indent="0" algn="l" rtl="0">
              <a:lnSpc>
                <a:spcPct val="100000"/>
              </a:lnSpc>
              <a:spcBef>
                <a:spcPts val="3020"/>
              </a:spcBef>
              <a:spcAft>
                <a:spcPts val="0"/>
              </a:spcAft>
              <a:buSzPts val="15100"/>
              <a:buNone/>
            </a:pPr>
            <a:endParaRPr sz="1100" dirty="0"/>
          </a:p>
          <a:p>
            <a:pPr marL="457200" lvl="0" indent="501650" algn="l" rtl="0">
              <a:lnSpc>
                <a:spcPct val="100000"/>
              </a:lnSpc>
              <a:spcBef>
                <a:spcPts val="3020"/>
              </a:spcBef>
              <a:spcAft>
                <a:spcPts val="0"/>
              </a:spcAft>
              <a:buSzPts val="15100"/>
              <a:buNone/>
            </a:pPr>
            <a:endParaRPr dirty="0"/>
          </a:p>
        </p:txBody>
      </p:sp>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a:t>
            </a:fld>
            <a:endParaRPr lang="en-US"/>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
        <p:nvSpPr>
          <p:cNvPr id="2" name="Title 1"/>
          <p:cNvSpPr>
            <a:spLocks noGrp="1"/>
          </p:cNvSpPr>
          <p:nvPr>
            <p:ph type="title"/>
          </p:nvPr>
        </p:nvSpPr>
        <p:spPr>
          <a:xfrm>
            <a:off x="716915" y="739775"/>
            <a:ext cx="8037830" cy="1502410"/>
          </a:xfrm>
        </p:spPr>
        <p:txBody>
          <a:bodyPr/>
          <a:lstStyle/>
          <a:p>
            <a:r>
              <a:rPr lang="en-IN" sz="2400" dirty="0">
                <a:latin typeface="Times New Roman" panose="02020603050405020304" charset="0"/>
                <a:cs typeface="Times New Roman" panose="02020603050405020304" charset="0"/>
                <a:sym typeface="+mn-ea"/>
              </a:rPr>
              <a:t>A Seminar on</a:t>
            </a:r>
            <a:br>
              <a:rPr lang="en-IN" sz="2800" b="1" dirty="0">
                <a:latin typeface="Times New Roman" panose="02020603050405020304" charset="0"/>
                <a:cs typeface="Times New Roman" panose="02020603050405020304" charset="0"/>
                <a:sym typeface="+mn-ea"/>
              </a:rPr>
            </a:br>
            <a:r>
              <a:rPr lang="en-US" sz="2400" b="1" dirty="0">
                <a:effectLst/>
                <a:latin typeface="Times New Roman" panose="02020603050405020304" pitchFamily="18" charset="0"/>
                <a:ea typeface="Times New Roman" panose="02020603050405020304" pitchFamily="18" charset="0"/>
              </a:rPr>
              <a:t>Secure Health: Dynamic Integrity-Assured Shared EHR Databases with Privacy-Preserving Functional Commitment.</a:t>
            </a:r>
            <a:endParaRPr lang="en-IN" altLang="en-US" sz="2400" b="1" dirty="0">
              <a:latin typeface="Times New Roman" panose="02020603050405020304" charset="0"/>
              <a:cs typeface="Times New Roman" panose="02020603050405020304" charset="0"/>
              <a:sym typeface="+mn-ea"/>
            </a:endParaRPr>
          </a:p>
        </p:txBody>
      </p:sp>
      <p:sp>
        <p:nvSpPr>
          <p:cNvPr id="3" name="TextBox 2"/>
          <p:cNvSpPr txBox="1"/>
          <p:nvPr/>
        </p:nvSpPr>
        <p:spPr>
          <a:xfrm>
            <a:off x="594995" y="3265805"/>
            <a:ext cx="4514215" cy="1168400"/>
          </a:xfrm>
          <a:prstGeom prst="rect">
            <a:avLst/>
          </a:prstGeom>
          <a:noFill/>
        </p:spPr>
        <p:txBody>
          <a:bodyPr wrap="square" rtlCol="0">
            <a:spAutoFit/>
          </a:bodyPr>
          <a:lstStyle/>
          <a:p>
            <a:r>
              <a:rPr lang="en-US" dirty="0">
                <a:latin typeface="Times New Roman" panose="02020603050405020304" charset="0"/>
                <a:cs typeface="Times New Roman" panose="02020603050405020304" charset="0"/>
              </a:rPr>
              <a:t>Team Details </a:t>
            </a:r>
          </a:p>
          <a:p>
            <a:r>
              <a:rPr lang="en-IN" altLang="en-US" dirty="0">
                <a:latin typeface="Times New Roman" panose="02020603050405020304" charset="0"/>
                <a:cs typeface="Times New Roman" panose="02020603050405020304" charset="0"/>
              </a:rPr>
              <a:t>Team No-17</a:t>
            </a:r>
            <a:endParaRPr lang="en-US" dirty="0">
              <a:latin typeface="Times New Roman" panose="02020603050405020304" charset="0"/>
              <a:cs typeface="Times New Roman" panose="02020603050405020304" charset="0"/>
            </a:endParaRPr>
          </a:p>
          <a:p>
            <a:r>
              <a:rPr lang="en-IN" altLang="en-US" dirty="0">
                <a:latin typeface="Times New Roman" panose="02020603050405020304" charset="0"/>
                <a:cs typeface="Times New Roman" panose="02020603050405020304" charset="0"/>
              </a:rPr>
              <a:t>1. </a:t>
            </a:r>
            <a:r>
              <a:rPr lang="en-IN" altLang="en-US" dirty="0" err="1">
                <a:latin typeface="Times New Roman" panose="02020603050405020304" charset="0"/>
                <a:cs typeface="Times New Roman" panose="02020603050405020304" charset="0"/>
              </a:rPr>
              <a:t>A.Nagaraju</a:t>
            </a:r>
            <a:r>
              <a:rPr lang="en-IN" altLang="en-US" dirty="0">
                <a:latin typeface="Times New Roman" panose="02020603050405020304" charset="0"/>
                <a:cs typeface="Times New Roman" panose="02020603050405020304" charset="0"/>
              </a:rPr>
              <a:t>                      </a:t>
            </a:r>
            <a:r>
              <a:rPr lang="en-US" dirty="0">
                <a:latin typeface="Times New Roman" panose="02020603050405020304" charset="0"/>
                <a:cs typeface="Times New Roman" panose="02020603050405020304" charset="0"/>
              </a:rPr>
              <a:t>(</a:t>
            </a:r>
            <a:r>
              <a:rPr lang="en-IN" altLang="en-US" dirty="0">
                <a:latin typeface="Times New Roman" panose="02020603050405020304" charset="0"/>
                <a:cs typeface="Times New Roman" panose="02020603050405020304" charset="0"/>
              </a:rPr>
              <a:t>21EG505803</a:t>
            </a:r>
            <a:r>
              <a:rPr lang="en-US" dirty="0">
                <a:latin typeface="Times New Roman" panose="02020603050405020304" charset="0"/>
                <a:cs typeface="Times New Roman" panose="02020603050405020304" charset="0"/>
              </a:rPr>
              <a:t>)</a:t>
            </a:r>
          </a:p>
          <a:p>
            <a:r>
              <a:rPr lang="en-IN" altLang="en-US" dirty="0">
                <a:latin typeface="Times New Roman" panose="02020603050405020304" charset="0"/>
                <a:cs typeface="Times New Roman" panose="02020603050405020304" charset="0"/>
              </a:rPr>
              <a:t>2. </a:t>
            </a:r>
            <a:r>
              <a:rPr lang="en-IN" altLang="en-US" dirty="0" err="1">
                <a:latin typeface="Times New Roman" panose="02020603050405020304" charset="0"/>
                <a:cs typeface="Times New Roman" panose="02020603050405020304" charset="0"/>
              </a:rPr>
              <a:t>G.Ramya</a:t>
            </a:r>
            <a:r>
              <a:rPr lang="en-IN" altLang="en-US" dirty="0">
                <a:latin typeface="Times New Roman" panose="02020603050405020304" charset="0"/>
                <a:cs typeface="Times New Roman" panose="02020603050405020304" charset="0"/>
              </a:rPr>
              <a:t>                         </a:t>
            </a:r>
            <a:r>
              <a:rPr lang="en-US" dirty="0">
                <a:latin typeface="Times New Roman" panose="02020603050405020304" charset="0"/>
                <a:cs typeface="Times New Roman" panose="02020603050405020304" charset="0"/>
              </a:rPr>
              <a:t>(</a:t>
            </a:r>
            <a:r>
              <a:rPr lang="en-IN" altLang="en-US" dirty="0">
                <a:latin typeface="Times New Roman" panose="02020603050405020304" charset="0"/>
                <a:cs typeface="Times New Roman" panose="02020603050405020304" charset="0"/>
              </a:rPr>
              <a:t>21EG505823</a:t>
            </a:r>
            <a:r>
              <a:rPr lang="en-US" dirty="0">
                <a:latin typeface="Times New Roman" panose="02020603050405020304" charset="0"/>
                <a:cs typeface="Times New Roman" panose="02020603050405020304" charset="0"/>
              </a:rPr>
              <a:t>)</a:t>
            </a:r>
          </a:p>
          <a:p>
            <a:pPr marL="0" indent="0">
              <a:buFont typeface="+mj-lt"/>
              <a:buNone/>
            </a:pPr>
            <a:r>
              <a:rPr lang="en-IN" altLang="en-US" dirty="0">
                <a:latin typeface="Times New Roman" panose="02020603050405020304" charset="0"/>
                <a:cs typeface="Times New Roman" panose="02020603050405020304" charset="0"/>
              </a:rPr>
              <a:t>3. </a:t>
            </a:r>
            <a:r>
              <a:rPr lang="en-IN" altLang="en-US" dirty="0" err="1">
                <a:latin typeface="Times New Roman" panose="02020603050405020304" charset="0"/>
                <a:cs typeface="Times New Roman" panose="02020603050405020304" charset="0"/>
              </a:rPr>
              <a:t>M.Keerthana</a:t>
            </a:r>
            <a:r>
              <a:rPr lang="en-IN" altLang="en-US" dirty="0">
                <a:latin typeface="Times New Roman" panose="02020603050405020304" charset="0"/>
                <a:cs typeface="Times New Roman" panose="02020603050405020304" charset="0"/>
              </a:rPr>
              <a:t>                    </a:t>
            </a:r>
            <a:r>
              <a:rPr lang="en-US" dirty="0">
                <a:latin typeface="Times New Roman" panose="02020603050405020304" charset="0"/>
                <a:cs typeface="Times New Roman" panose="02020603050405020304" charset="0"/>
              </a:rPr>
              <a:t>(</a:t>
            </a:r>
            <a:r>
              <a:rPr lang="en-IN" altLang="en-US" dirty="0">
                <a:latin typeface="Times New Roman" panose="02020603050405020304" charset="0"/>
                <a:cs typeface="Times New Roman" panose="02020603050405020304" charset="0"/>
              </a:rPr>
              <a:t>21EG505847</a:t>
            </a:r>
            <a:r>
              <a:rPr lang="en-US" dirty="0">
                <a:latin typeface="Times New Roman" panose="02020603050405020304" charset="0"/>
                <a:cs typeface="Times New Roman" panose="02020603050405020304" charset="0"/>
              </a:rPr>
              <a:t>)</a:t>
            </a:r>
          </a:p>
        </p:txBody>
      </p:sp>
      <p:sp>
        <p:nvSpPr>
          <p:cNvPr id="8" name="TextBox 7"/>
          <p:cNvSpPr txBox="1"/>
          <p:nvPr/>
        </p:nvSpPr>
        <p:spPr>
          <a:xfrm>
            <a:off x="5920105" y="3481070"/>
            <a:ext cx="2329180" cy="737235"/>
          </a:xfrm>
          <a:prstGeom prst="rect">
            <a:avLst/>
          </a:prstGeom>
          <a:noFill/>
        </p:spPr>
        <p:txBody>
          <a:bodyPr wrap="square" rtlCol="0">
            <a:spAutoFit/>
          </a:bodyPr>
          <a:lstStyle/>
          <a:p>
            <a:r>
              <a:rPr lang="en-US" dirty="0">
                <a:latin typeface="Times New Roman" panose="02020603050405020304" charset="0"/>
                <a:cs typeface="Times New Roman" panose="02020603050405020304" charset="0"/>
              </a:rPr>
              <a:t>Project Supervisor </a:t>
            </a:r>
          </a:p>
          <a:p>
            <a:r>
              <a:rPr lang="en-IN" altLang="en-US" dirty="0" err="1">
                <a:latin typeface="Times New Roman" panose="02020603050405020304" charset="0"/>
                <a:cs typeface="Times New Roman" panose="02020603050405020304" charset="0"/>
              </a:rPr>
              <a:t>Mrs.A.Durga</a:t>
            </a:r>
            <a:r>
              <a:rPr lang="en-IN" altLang="en-US" dirty="0">
                <a:latin typeface="Times New Roman" panose="02020603050405020304" charset="0"/>
                <a:cs typeface="Times New Roman" panose="02020603050405020304" charset="0"/>
              </a:rPr>
              <a:t> Bhavani</a:t>
            </a:r>
            <a:endParaRPr lang="en-US" dirty="0">
              <a:latin typeface="Times New Roman" panose="02020603050405020304" charset="0"/>
              <a:cs typeface="Times New Roman" panose="02020603050405020304" charset="0"/>
            </a:endParaRPr>
          </a:p>
          <a:p>
            <a:r>
              <a:rPr lang="en-IN" altLang="en-US" dirty="0">
                <a:latin typeface="Times New Roman" panose="02020603050405020304" charset="0"/>
                <a:cs typeface="Times New Roman" panose="02020603050405020304" charset="0"/>
              </a:rPr>
              <a:t>Assistant Professor</a:t>
            </a:r>
          </a:p>
        </p:txBody>
      </p:sp>
      <p:sp>
        <p:nvSpPr>
          <p:cNvPr id="4" name="Date Placeholder 3"/>
          <p:cNvSpPr>
            <a:spLocks noGrp="1"/>
          </p:cNvSpPr>
          <p:nvPr>
            <p:ph type="dt" idx="10"/>
          </p:nvPr>
        </p:nvSpPr>
        <p:spPr/>
        <p:txBody>
          <a:bodyPr/>
          <a:lstStyle/>
          <a:p>
            <a:r>
              <a:rPr lang="en-US" altLang="en-IN" dirty="0">
                <a:latin typeface="Times New Roman" panose="02020603050405020304" charset="0"/>
                <a:cs typeface="Times New Roman" panose="02020603050405020304" charset="0"/>
              </a:rPr>
              <a:t>2</a:t>
            </a:r>
            <a:r>
              <a:rPr lang="en-IN" altLang="en-IN" dirty="0">
                <a:latin typeface="Times New Roman" panose="02020603050405020304" charset="0"/>
                <a:cs typeface="Times New Roman" panose="02020603050405020304" charset="0"/>
              </a:rPr>
              <a:t>6</a:t>
            </a:r>
            <a:r>
              <a:rPr lang="en-US" altLang="en-IN" dirty="0">
                <a:latin typeface="Times New Roman" panose="02020603050405020304" charset="0"/>
                <a:cs typeface="Times New Roman" panose="02020603050405020304" charset="0"/>
              </a:rPr>
              <a:t> March </a:t>
            </a:r>
            <a:r>
              <a:rPr lang="en-IN" altLang="en-US" dirty="0">
                <a:latin typeface="Times New Roman" panose="02020603050405020304" charset="0"/>
                <a:cs typeface="Times New Roman" panose="02020603050405020304" charset="0"/>
              </a:rPr>
              <a:t>2024</a:t>
            </a:r>
          </a:p>
        </p:txBody>
      </p:sp>
      <p:sp>
        <p:nvSpPr>
          <p:cNvPr id="5" name="Footer Placeholder 4"/>
          <p:cNvSpPr>
            <a:spLocks noGrp="1"/>
          </p:cNvSpPr>
          <p:nvPr>
            <p:ph type="ftr" idx="11"/>
          </p:nvPr>
        </p:nvSpPr>
        <p:spPr>
          <a:xfrm>
            <a:off x="3124200" y="4767580"/>
            <a:ext cx="3678555" cy="273685"/>
          </a:xfrm>
        </p:spPr>
        <p:txBody>
          <a:bodyPr/>
          <a:lstStyle/>
          <a:p>
            <a:r>
              <a:rPr lang="en-US" dirty="0">
                <a:latin typeface="Times New Roman" panose="02020603050405020304" charset="0"/>
                <a:cs typeface="Times New Roman" panose="02020603050405020304" charset="0"/>
              </a:rPr>
              <a:t>Department of Computer Science and Engineering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charset="0"/>
                <a:cs typeface="Times New Roman" panose="02020603050405020304" charset="0"/>
              </a:rPr>
              <a:t>10</a:t>
            </a:fld>
            <a:endParaRPr lang="en-US">
              <a:latin typeface="Times New Roman" panose="02020603050405020304" charset="0"/>
              <a:cs typeface="Times New Roman" panose="02020603050405020304" charset="0"/>
            </a:endParaRPr>
          </a:p>
        </p:txBody>
      </p:sp>
      <p:sp>
        <p:nvSpPr>
          <p:cNvPr id="2" name="Title 1"/>
          <p:cNvSpPr>
            <a:spLocks noGrp="1"/>
          </p:cNvSpPr>
          <p:nvPr>
            <p:ph type="title"/>
          </p:nvPr>
        </p:nvSpPr>
        <p:spPr>
          <a:xfrm>
            <a:off x="1655445" y="92075"/>
            <a:ext cx="5247005" cy="594360"/>
          </a:xfrm>
        </p:spPr>
        <p:txBody>
          <a:bodyPr/>
          <a:lstStyle/>
          <a:p>
            <a:pPr algn="ctr"/>
            <a:r>
              <a:rPr lang="en-IN" altLang="en-US" sz="3600" b="0" dirty="0">
                <a:latin typeface="Times New Roman" panose="02020603050405020304" charset="0"/>
                <a:cs typeface="Times New Roman" panose="02020603050405020304" charset="0"/>
              </a:rPr>
              <a:t>Experiment </a:t>
            </a:r>
            <a:r>
              <a:rPr lang="en-US" altLang="en-IN" sz="3600" b="0" dirty="0">
                <a:latin typeface="Times New Roman" panose="02020603050405020304" charset="0"/>
                <a:cs typeface="Times New Roman" panose="02020603050405020304" charset="0"/>
              </a:rPr>
              <a:t>Screenshots</a:t>
            </a:r>
          </a:p>
        </p:txBody>
      </p:sp>
      <p:sp>
        <p:nvSpPr>
          <p:cNvPr id="3" name="Date Placeholder 2"/>
          <p:cNvSpPr>
            <a:spLocks noGrp="1"/>
          </p:cNvSpPr>
          <p:nvPr>
            <p:ph type="dt" idx="10"/>
          </p:nvPr>
        </p:nvSpPr>
        <p:spPr/>
        <p:txBody>
          <a:bodyPr/>
          <a:lstStyle/>
          <a:p>
            <a:r>
              <a:rPr lang="en-IN" altLang="en-US" dirty="0">
                <a:latin typeface="Times New Roman" panose="02020603050405020304" charset="0"/>
                <a:cs typeface="Times New Roman" panose="02020603050405020304" charset="0"/>
              </a:rPr>
              <a:t>26 </a:t>
            </a:r>
            <a:r>
              <a:rPr lang="en-US" altLang="en-IN" dirty="0">
                <a:latin typeface="Times New Roman" panose="02020603050405020304" charset="0"/>
                <a:cs typeface="Times New Roman" panose="02020603050405020304" charset="0"/>
              </a:rPr>
              <a:t>March</a:t>
            </a:r>
            <a:r>
              <a:rPr lang="en-IN" altLang="en-US" dirty="0">
                <a:latin typeface="Times New Roman" panose="02020603050405020304" charset="0"/>
                <a:cs typeface="Times New Roman" panose="02020603050405020304" charset="0"/>
              </a:rPr>
              <a:t> 2024</a:t>
            </a:r>
          </a:p>
        </p:txBody>
      </p:sp>
      <p:sp>
        <p:nvSpPr>
          <p:cNvPr id="4" name="Footer Placeholder 3"/>
          <p:cNvSpPr>
            <a:spLocks noGrp="1"/>
          </p:cNvSpPr>
          <p:nvPr>
            <p:ph type="ftr" idx="11"/>
          </p:nvPr>
        </p:nvSpPr>
        <p:spPr>
          <a:xfrm>
            <a:off x="3124200" y="4767580"/>
            <a:ext cx="3428365" cy="273685"/>
          </a:xfrm>
        </p:spPr>
        <p:txBody>
          <a:bodyPr/>
          <a:lstStyle/>
          <a:p>
            <a:r>
              <a:rPr lang="en-US">
                <a:latin typeface="Times New Roman" panose="02020603050405020304" charset="0"/>
                <a:cs typeface="Times New Roman" panose="02020603050405020304" charset="0"/>
              </a:rPr>
              <a:t>Department of Computer Science and Engineering</a:t>
            </a:r>
          </a:p>
        </p:txBody>
      </p:sp>
      <p:pic>
        <p:nvPicPr>
          <p:cNvPr id="7" name="Picture 6">
            <a:extLst>
              <a:ext uri="{FF2B5EF4-FFF2-40B4-BE49-F238E27FC236}">
                <a16:creationId xmlns:a16="http://schemas.microsoft.com/office/drawing/2014/main" id="{92E94C27-047C-679A-7E55-C64321AF292E}"/>
              </a:ext>
            </a:extLst>
          </p:cNvPr>
          <p:cNvPicPr>
            <a:picLocks noChangeAspect="1"/>
          </p:cNvPicPr>
          <p:nvPr/>
        </p:nvPicPr>
        <p:blipFill>
          <a:blip r:embed="rId3"/>
          <a:stretch>
            <a:fillRect/>
          </a:stretch>
        </p:blipFill>
        <p:spPr>
          <a:xfrm>
            <a:off x="324485" y="1091071"/>
            <a:ext cx="4399762" cy="3410564"/>
          </a:xfrm>
          <a:prstGeom prst="rect">
            <a:avLst/>
          </a:prstGeom>
        </p:spPr>
      </p:pic>
      <p:pic>
        <p:nvPicPr>
          <p:cNvPr id="10" name="Picture 9">
            <a:extLst>
              <a:ext uri="{FF2B5EF4-FFF2-40B4-BE49-F238E27FC236}">
                <a16:creationId xmlns:a16="http://schemas.microsoft.com/office/drawing/2014/main" id="{B977BB58-A0CB-9F41-E9B1-870AB879396C}"/>
              </a:ext>
            </a:extLst>
          </p:cNvPr>
          <p:cNvPicPr>
            <a:picLocks noChangeAspect="1"/>
          </p:cNvPicPr>
          <p:nvPr/>
        </p:nvPicPr>
        <p:blipFill>
          <a:blip r:embed="rId4"/>
          <a:stretch>
            <a:fillRect/>
          </a:stretch>
        </p:blipFill>
        <p:spPr>
          <a:xfrm>
            <a:off x="4822723" y="1094064"/>
            <a:ext cx="4198220" cy="354022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charset="0"/>
                <a:cs typeface="Times New Roman" panose="02020603050405020304" charset="0"/>
              </a:rPr>
              <a:t>11</a:t>
            </a:fld>
            <a:endParaRPr lang="en-US">
              <a:latin typeface="Times New Roman" panose="02020603050405020304" charset="0"/>
              <a:cs typeface="Times New Roman" panose="02020603050405020304" charset="0"/>
            </a:endParaRPr>
          </a:p>
        </p:txBody>
      </p:sp>
      <p:sp>
        <p:nvSpPr>
          <p:cNvPr id="2" name="Title 1"/>
          <p:cNvSpPr>
            <a:spLocks noGrp="1"/>
          </p:cNvSpPr>
          <p:nvPr>
            <p:ph type="title"/>
          </p:nvPr>
        </p:nvSpPr>
        <p:spPr>
          <a:xfrm>
            <a:off x="1655445" y="92075"/>
            <a:ext cx="5247005" cy="594360"/>
          </a:xfrm>
        </p:spPr>
        <p:txBody>
          <a:bodyPr/>
          <a:lstStyle/>
          <a:p>
            <a:pPr algn="ctr"/>
            <a:r>
              <a:rPr lang="en-IN" altLang="en-US" sz="3600" b="0" dirty="0">
                <a:latin typeface="Times New Roman" panose="02020603050405020304" charset="0"/>
                <a:cs typeface="Times New Roman" panose="02020603050405020304" charset="0"/>
              </a:rPr>
              <a:t>Experiment </a:t>
            </a:r>
            <a:r>
              <a:rPr lang="en-US" altLang="en-IN" sz="3600" b="0" dirty="0">
                <a:latin typeface="Times New Roman" panose="02020603050405020304" charset="0"/>
                <a:cs typeface="Times New Roman" panose="02020603050405020304" charset="0"/>
              </a:rPr>
              <a:t>Screenshots</a:t>
            </a:r>
          </a:p>
        </p:txBody>
      </p:sp>
      <p:sp>
        <p:nvSpPr>
          <p:cNvPr id="3" name="Date Placeholder 2"/>
          <p:cNvSpPr>
            <a:spLocks noGrp="1"/>
          </p:cNvSpPr>
          <p:nvPr>
            <p:ph type="dt" idx="10"/>
          </p:nvPr>
        </p:nvSpPr>
        <p:spPr/>
        <p:txBody>
          <a:bodyPr/>
          <a:lstStyle/>
          <a:p>
            <a:r>
              <a:rPr lang="en-IN" altLang="en-US" dirty="0">
                <a:latin typeface="Times New Roman" panose="02020603050405020304" charset="0"/>
                <a:cs typeface="Times New Roman" panose="02020603050405020304" charset="0"/>
              </a:rPr>
              <a:t>26 </a:t>
            </a:r>
            <a:r>
              <a:rPr lang="en-US" altLang="en-IN" dirty="0">
                <a:latin typeface="Times New Roman" panose="02020603050405020304" charset="0"/>
                <a:cs typeface="Times New Roman" panose="02020603050405020304" charset="0"/>
              </a:rPr>
              <a:t>March</a:t>
            </a:r>
            <a:r>
              <a:rPr lang="en-IN" altLang="en-US" dirty="0">
                <a:latin typeface="Times New Roman" panose="02020603050405020304" charset="0"/>
                <a:cs typeface="Times New Roman" panose="02020603050405020304" charset="0"/>
              </a:rPr>
              <a:t> 2024</a:t>
            </a:r>
          </a:p>
        </p:txBody>
      </p:sp>
      <p:sp>
        <p:nvSpPr>
          <p:cNvPr id="4" name="Footer Placeholder 3"/>
          <p:cNvSpPr>
            <a:spLocks noGrp="1"/>
          </p:cNvSpPr>
          <p:nvPr>
            <p:ph type="ftr" idx="11"/>
          </p:nvPr>
        </p:nvSpPr>
        <p:spPr>
          <a:xfrm>
            <a:off x="3124200" y="4767580"/>
            <a:ext cx="3428365" cy="273685"/>
          </a:xfrm>
        </p:spPr>
        <p:txBody>
          <a:bodyPr/>
          <a:lstStyle/>
          <a:p>
            <a:r>
              <a:rPr lang="en-US">
                <a:latin typeface="Times New Roman" panose="02020603050405020304" charset="0"/>
                <a:cs typeface="Times New Roman" panose="02020603050405020304" charset="0"/>
              </a:rPr>
              <a:t>Department of Computer Science and Engineering</a:t>
            </a:r>
          </a:p>
        </p:txBody>
      </p:sp>
      <p:pic>
        <p:nvPicPr>
          <p:cNvPr id="7" name="Picture 6">
            <a:extLst>
              <a:ext uri="{FF2B5EF4-FFF2-40B4-BE49-F238E27FC236}">
                <a16:creationId xmlns:a16="http://schemas.microsoft.com/office/drawing/2014/main" id="{862A34B8-FC8F-BE67-2EDD-3A0A973C4CA4}"/>
              </a:ext>
            </a:extLst>
          </p:cNvPr>
          <p:cNvPicPr>
            <a:picLocks noChangeAspect="1"/>
          </p:cNvPicPr>
          <p:nvPr/>
        </p:nvPicPr>
        <p:blipFill>
          <a:blip r:embed="rId3"/>
          <a:stretch>
            <a:fillRect/>
          </a:stretch>
        </p:blipFill>
        <p:spPr>
          <a:xfrm>
            <a:off x="190500" y="966020"/>
            <a:ext cx="3694491" cy="3387500"/>
          </a:xfrm>
          <a:prstGeom prst="rect">
            <a:avLst/>
          </a:prstGeom>
        </p:spPr>
      </p:pic>
      <p:pic>
        <p:nvPicPr>
          <p:cNvPr id="10" name="Picture 9">
            <a:extLst>
              <a:ext uri="{FF2B5EF4-FFF2-40B4-BE49-F238E27FC236}">
                <a16:creationId xmlns:a16="http://schemas.microsoft.com/office/drawing/2014/main" id="{ED4DD7D4-6ED8-306E-4D32-FBB093F109ED}"/>
              </a:ext>
            </a:extLst>
          </p:cNvPr>
          <p:cNvPicPr>
            <a:picLocks noChangeAspect="1"/>
          </p:cNvPicPr>
          <p:nvPr/>
        </p:nvPicPr>
        <p:blipFill>
          <a:blip r:embed="rId4"/>
          <a:stretch>
            <a:fillRect/>
          </a:stretch>
        </p:blipFill>
        <p:spPr>
          <a:xfrm>
            <a:off x="4011560" y="966020"/>
            <a:ext cx="4476729" cy="3524864"/>
          </a:xfrm>
          <a:prstGeom prst="rect">
            <a:avLst/>
          </a:prstGeom>
        </p:spPr>
      </p:pic>
      <p:sp>
        <p:nvSpPr>
          <p:cNvPr id="11" name="TextBox 10">
            <a:extLst>
              <a:ext uri="{FF2B5EF4-FFF2-40B4-BE49-F238E27FC236}">
                <a16:creationId xmlns:a16="http://schemas.microsoft.com/office/drawing/2014/main" id="{43B02B43-F3A9-44F3-6474-9D1FB4ECF676}"/>
              </a:ext>
            </a:extLst>
          </p:cNvPr>
          <p:cNvSpPr txBox="1"/>
          <p:nvPr/>
        </p:nvSpPr>
        <p:spPr>
          <a:xfrm>
            <a:off x="1655445" y="4490884"/>
            <a:ext cx="1980032" cy="30777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Cloud login</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charset="0"/>
                <a:cs typeface="Times New Roman" panose="02020603050405020304" charset="0"/>
              </a:rPr>
              <a:t>12</a:t>
            </a:fld>
            <a:endParaRPr lang="en-US">
              <a:latin typeface="Times New Roman" panose="02020603050405020304" charset="0"/>
              <a:cs typeface="Times New Roman" panose="02020603050405020304" charset="0"/>
            </a:endParaRPr>
          </a:p>
        </p:txBody>
      </p:sp>
      <p:sp>
        <p:nvSpPr>
          <p:cNvPr id="2" name="Title 1"/>
          <p:cNvSpPr>
            <a:spLocks noGrp="1"/>
          </p:cNvSpPr>
          <p:nvPr>
            <p:ph type="title"/>
          </p:nvPr>
        </p:nvSpPr>
        <p:spPr>
          <a:xfrm>
            <a:off x="1655445" y="92075"/>
            <a:ext cx="5247005" cy="594360"/>
          </a:xfrm>
        </p:spPr>
        <p:txBody>
          <a:bodyPr/>
          <a:lstStyle/>
          <a:p>
            <a:pPr algn="ctr"/>
            <a:r>
              <a:rPr lang="en-IN" altLang="en-US" sz="3600" b="0" dirty="0">
                <a:latin typeface="Times New Roman" panose="02020603050405020304" charset="0"/>
                <a:cs typeface="Times New Roman" panose="02020603050405020304" charset="0"/>
              </a:rPr>
              <a:t>Experiment </a:t>
            </a:r>
            <a:r>
              <a:rPr lang="en-US" altLang="en-IN" sz="3600" b="0" dirty="0">
                <a:latin typeface="Times New Roman" panose="02020603050405020304" charset="0"/>
                <a:cs typeface="Times New Roman" panose="02020603050405020304" charset="0"/>
              </a:rPr>
              <a:t>Screenshots</a:t>
            </a:r>
          </a:p>
        </p:txBody>
      </p:sp>
      <p:sp>
        <p:nvSpPr>
          <p:cNvPr id="3" name="Date Placeholder 2"/>
          <p:cNvSpPr>
            <a:spLocks noGrp="1"/>
          </p:cNvSpPr>
          <p:nvPr>
            <p:ph type="dt" idx="10"/>
          </p:nvPr>
        </p:nvSpPr>
        <p:spPr/>
        <p:txBody>
          <a:bodyPr/>
          <a:lstStyle/>
          <a:p>
            <a:r>
              <a:rPr lang="en-IN" altLang="en-US" dirty="0">
                <a:latin typeface="Times New Roman" panose="02020603050405020304" charset="0"/>
                <a:cs typeface="Times New Roman" panose="02020603050405020304" charset="0"/>
              </a:rPr>
              <a:t>26 </a:t>
            </a:r>
            <a:r>
              <a:rPr lang="en-US" altLang="en-IN" dirty="0">
                <a:latin typeface="Times New Roman" panose="02020603050405020304" charset="0"/>
                <a:cs typeface="Times New Roman" panose="02020603050405020304" charset="0"/>
              </a:rPr>
              <a:t>March</a:t>
            </a:r>
            <a:r>
              <a:rPr lang="en-IN" altLang="en-US" dirty="0">
                <a:latin typeface="Times New Roman" panose="02020603050405020304" charset="0"/>
                <a:cs typeface="Times New Roman" panose="02020603050405020304" charset="0"/>
              </a:rPr>
              <a:t> 2024</a:t>
            </a:r>
          </a:p>
        </p:txBody>
      </p:sp>
      <p:sp>
        <p:nvSpPr>
          <p:cNvPr id="4" name="Footer Placeholder 3"/>
          <p:cNvSpPr>
            <a:spLocks noGrp="1"/>
          </p:cNvSpPr>
          <p:nvPr>
            <p:ph type="ftr" idx="11"/>
          </p:nvPr>
        </p:nvSpPr>
        <p:spPr>
          <a:xfrm>
            <a:off x="3124200" y="4767580"/>
            <a:ext cx="3428365" cy="273685"/>
          </a:xfrm>
        </p:spPr>
        <p:txBody>
          <a:bodyPr/>
          <a:lstStyle/>
          <a:p>
            <a:r>
              <a:rPr lang="en-US">
                <a:latin typeface="Times New Roman" panose="02020603050405020304" charset="0"/>
                <a:cs typeface="Times New Roman" panose="02020603050405020304" charset="0"/>
              </a:rPr>
              <a:t>Department of Computer Science and Engineering</a:t>
            </a:r>
          </a:p>
        </p:txBody>
      </p:sp>
      <p:pic>
        <p:nvPicPr>
          <p:cNvPr id="7" name="Picture 6">
            <a:extLst>
              <a:ext uri="{FF2B5EF4-FFF2-40B4-BE49-F238E27FC236}">
                <a16:creationId xmlns:a16="http://schemas.microsoft.com/office/drawing/2014/main" id="{459CEEE4-49B4-9828-B15A-B569AFCA4FD3}"/>
              </a:ext>
            </a:extLst>
          </p:cNvPr>
          <p:cNvPicPr>
            <a:picLocks noChangeAspect="1"/>
          </p:cNvPicPr>
          <p:nvPr/>
        </p:nvPicPr>
        <p:blipFill>
          <a:blip r:embed="rId3"/>
          <a:stretch>
            <a:fillRect/>
          </a:stretch>
        </p:blipFill>
        <p:spPr>
          <a:xfrm>
            <a:off x="457200" y="686435"/>
            <a:ext cx="7031355" cy="408072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charset="0"/>
                <a:cs typeface="Times New Roman" panose="02020603050405020304" charset="0"/>
              </a:rPr>
              <a:t>13</a:t>
            </a:fld>
            <a:endParaRPr lang="en-US">
              <a:latin typeface="Times New Roman" panose="02020603050405020304" charset="0"/>
              <a:cs typeface="Times New Roman" panose="02020603050405020304" charset="0"/>
            </a:endParaRPr>
          </a:p>
        </p:txBody>
      </p:sp>
      <p:sp>
        <p:nvSpPr>
          <p:cNvPr id="2" name="Title 1"/>
          <p:cNvSpPr>
            <a:spLocks noGrp="1"/>
          </p:cNvSpPr>
          <p:nvPr>
            <p:ph type="title"/>
          </p:nvPr>
        </p:nvSpPr>
        <p:spPr>
          <a:xfrm>
            <a:off x="1655445" y="92075"/>
            <a:ext cx="5247005" cy="594360"/>
          </a:xfrm>
        </p:spPr>
        <p:txBody>
          <a:bodyPr/>
          <a:lstStyle/>
          <a:p>
            <a:pPr algn="ctr"/>
            <a:r>
              <a:rPr lang="en-IN" altLang="en-US" sz="3600" b="0" dirty="0">
                <a:latin typeface="Times New Roman" panose="02020603050405020304" charset="0"/>
                <a:cs typeface="Times New Roman" panose="02020603050405020304" charset="0"/>
              </a:rPr>
              <a:t>Experiment </a:t>
            </a:r>
            <a:r>
              <a:rPr lang="en-US" altLang="en-IN" sz="3600" b="0" dirty="0">
                <a:latin typeface="Times New Roman" panose="02020603050405020304" charset="0"/>
                <a:cs typeface="Times New Roman" panose="02020603050405020304" charset="0"/>
              </a:rPr>
              <a:t>Screenshots</a:t>
            </a:r>
          </a:p>
        </p:txBody>
      </p:sp>
      <p:sp>
        <p:nvSpPr>
          <p:cNvPr id="3" name="Date Placeholder 2"/>
          <p:cNvSpPr>
            <a:spLocks noGrp="1"/>
          </p:cNvSpPr>
          <p:nvPr>
            <p:ph type="dt" idx="10"/>
          </p:nvPr>
        </p:nvSpPr>
        <p:spPr/>
        <p:txBody>
          <a:bodyPr/>
          <a:lstStyle/>
          <a:p>
            <a:r>
              <a:rPr lang="en-IN" altLang="en-US" dirty="0">
                <a:latin typeface="Times New Roman" panose="02020603050405020304" charset="0"/>
                <a:cs typeface="Times New Roman" panose="02020603050405020304" charset="0"/>
              </a:rPr>
              <a:t>26 </a:t>
            </a:r>
            <a:r>
              <a:rPr lang="en-US" altLang="en-IN" dirty="0">
                <a:latin typeface="Times New Roman" panose="02020603050405020304" charset="0"/>
                <a:cs typeface="Times New Roman" panose="02020603050405020304" charset="0"/>
              </a:rPr>
              <a:t>March</a:t>
            </a:r>
            <a:r>
              <a:rPr lang="en-IN" altLang="en-US" dirty="0">
                <a:latin typeface="Times New Roman" panose="02020603050405020304" charset="0"/>
                <a:cs typeface="Times New Roman" panose="02020603050405020304" charset="0"/>
              </a:rPr>
              <a:t> 2024</a:t>
            </a:r>
          </a:p>
        </p:txBody>
      </p:sp>
      <p:sp>
        <p:nvSpPr>
          <p:cNvPr id="4" name="Footer Placeholder 3"/>
          <p:cNvSpPr>
            <a:spLocks noGrp="1"/>
          </p:cNvSpPr>
          <p:nvPr>
            <p:ph type="ftr" idx="11"/>
          </p:nvPr>
        </p:nvSpPr>
        <p:spPr>
          <a:xfrm>
            <a:off x="3124200" y="4767580"/>
            <a:ext cx="3428365" cy="273685"/>
          </a:xfrm>
        </p:spPr>
        <p:txBody>
          <a:bodyPr/>
          <a:lstStyle/>
          <a:p>
            <a:r>
              <a:rPr lang="en-US">
                <a:latin typeface="Times New Roman" panose="02020603050405020304" charset="0"/>
                <a:cs typeface="Times New Roman" panose="02020603050405020304" charset="0"/>
              </a:rPr>
              <a:t>Department of Computer Science and Engineering</a:t>
            </a:r>
          </a:p>
        </p:txBody>
      </p:sp>
      <p:pic>
        <p:nvPicPr>
          <p:cNvPr id="7" name="Picture 6">
            <a:extLst>
              <a:ext uri="{FF2B5EF4-FFF2-40B4-BE49-F238E27FC236}">
                <a16:creationId xmlns:a16="http://schemas.microsoft.com/office/drawing/2014/main" id="{27509B65-B008-13A5-2FC3-4EF11B528EDE}"/>
              </a:ext>
            </a:extLst>
          </p:cNvPr>
          <p:cNvPicPr>
            <a:picLocks noChangeAspect="1"/>
          </p:cNvPicPr>
          <p:nvPr/>
        </p:nvPicPr>
        <p:blipFill>
          <a:blip r:embed="rId3"/>
          <a:stretch>
            <a:fillRect/>
          </a:stretch>
        </p:blipFill>
        <p:spPr>
          <a:xfrm>
            <a:off x="248388" y="881300"/>
            <a:ext cx="4139257" cy="3690784"/>
          </a:xfrm>
          <a:prstGeom prst="rect">
            <a:avLst/>
          </a:prstGeom>
        </p:spPr>
      </p:pic>
      <p:pic>
        <p:nvPicPr>
          <p:cNvPr id="10" name="Picture 9">
            <a:extLst>
              <a:ext uri="{FF2B5EF4-FFF2-40B4-BE49-F238E27FC236}">
                <a16:creationId xmlns:a16="http://schemas.microsoft.com/office/drawing/2014/main" id="{A1D64052-5507-B567-20FF-72421764FB08}"/>
              </a:ext>
            </a:extLst>
          </p:cNvPr>
          <p:cNvPicPr>
            <a:picLocks noChangeAspect="1"/>
          </p:cNvPicPr>
          <p:nvPr/>
        </p:nvPicPr>
        <p:blipFill>
          <a:blip r:embed="rId4"/>
          <a:stretch>
            <a:fillRect/>
          </a:stretch>
        </p:blipFill>
        <p:spPr>
          <a:xfrm>
            <a:off x="4483510" y="825910"/>
            <a:ext cx="3724195" cy="3746174"/>
          </a:xfrm>
          <a:prstGeom prst="rect">
            <a:avLst/>
          </a:prstGeom>
        </p:spPr>
      </p:pic>
      <p:sp>
        <p:nvSpPr>
          <p:cNvPr id="11" name="TextBox 10">
            <a:extLst>
              <a:ext uri="{FF2B5EF4-FFF2-40B4-BE49-F238E27FC236}">
                <a16:creationId xmlns:a16="http://schemas.microsoft.com/office/drawing/2014/main" id="{0DAE7257-2394-FA2E-8212-582767918627}"/>
              </a:ext>
            </a:extLst>
          </p:cNvPr>
          <p:cNvSpPr txBox="1"/>
          <p:nvPr/>
        </p:nvSpPr>
        <p:spPr>
          <a:xfrm>
            <a:off x="7064477" y="2072148"/>
            <a:ext cx="1266693" cy="307777"/>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Member Login</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charset="0"/>
                <a:cs typeface="Times New Roman" panose="02020603050405020304" charset="0"/>
              </a:rPr>
              <a:t>14</a:t>
            </a:fld>
            <a:endParaRPr lang="en-US">
              <a:latin typeface="Times New Roman" panose="02020603050405020304" charset="0"/>
              <a:cs typeface="Times New Roman" panose="02020603050405020304" charset="0"/>
            </a:endParaRPr>
          </a:p>
        </p:txBody>
      </p:sp>
      <p:sp>
        <p:nvSpPr>
          <p:cNvPr id="2" name="Title 1"/>
          <p:cNvSpPr>
            <a:spLocks noGrp="1"/>
          </p:cNvSpPr>
          <p:nvPr>
            <p:ph type="title"/>
          </p:nvPr>
        </p:nvSpPr>
        <p:spPr>
          <a:xfrm>
            <a:off x="1655445" y="92075"/>
            <a:ext cx="5247005" cy="594360"/>
          </a:xfrm>
        </p:spPr>
        <p:txBody>
          <a:bodyPr/>
          <a:lstStyle/>
          <a:p>
            <a:pPr algn="ctr"/>
            <a:r>
              <a:rPr lang="en-IN" altLang="en-US" sz="3600" b="0" dirty="0">
                <a:latin typeface="Times New Roman" panose="02020603050405020304" charset="0"/>
                <a:cs typeface="Times New Roman" panose="02020603050405020304" charset="0"/>
              </a:rPr>
              <a:t>Experiment </a:t>
            </a:r>
            <a:r>
              <a:rPr lang="en-US" altLang="en-IN" sz="3600" b="0" dirty="0">
                <a:latin typeface="Times New Roman" panose="02020603050405020304" charset="0"/>
                <a:cs typeface="Times New Roman" panose="02020603050405020304" charset="0"/>
              </a:rPr>
              <a:t>Screenshots</a:t>
            </a:r>
          </a:p>
        </p:txBody>
      </p:sp>
      <p:sp>
        <p:nvSpPr>
          <p:cNvPr id="3" name="Date Placeholder 2"/>
          <p:cNvSpPr>
            <a:spLocks noGrp="1"/>
          </p:cNvSpPr>
          <p:nvPr>
            <p:ph type="dt" idx="10"/>
          </p:nvPr>
        </p:nvSpPr>
        <p:spPr/>
        <p:txBody>
          <a:bodyPr/>
          <a:lstStyle/>
          <a:p>
            <a:r>
              <a:rPr lang="en-IN" altLang="en-US" dirty="0">
                <a:latin typeface="Times New Roman" panose="02020603050405020304" charset="0"/>
                <a:cs typeface="Times New Roman" panose="02020603050405020304" charset="0"/>
              </a:rPr>
              <a:t>26 </a:t>
            </a:r>
            <a:r>
              <a:rPr lang="en-US" altLang="en-IN" dirty="0">
                <a:latin typeface="Times New Roman" panose="02020603050405020304" charset="0"/>
                <a:cs typeface="Times New Roman" panose="02020603050405020304" charset="0"/>
              </a:rPr>
              <a:t>March</a:t>
            </a:r>
            <a:r>
              <a:rPr lang="en-IN" altLang="en-US" dirty="0">
                <a:latin typeface="Times New Roman" panose="02020603050405020304" charset="0"/>
                <a:cs typeface="Times New Roman" panose="02020603050405020304" charset="0"/>
              </a:rPr>
              <a:t> 2024</a:t>
            </a:r>
          </a:p>
        </p:txBody>
      </p:sp>
      <p:sp>
        <p:nvSpPr>
          <p:cNvPr id="4" name="Footer Placeholder 3"/>
          <p:cNvSpPr>
            <a:spLocks noGrp="1"/>
          </p:cNvSpPr>
          <p:nvPr>
            <p:ph type="ftr" idx="11"/>
          </p:nvPr>
        </p:nvSpPr>
        <p:spPr>
          <a:xfrm>
            <a:off x="3124200" y="4767580"/>
            <a:ext cx="3428365" cy="273685"/>
          </a:xfrm>
        </p:spPr>
        <p:txBody>
          <a:bodyPr/>
          <a:lstStyle/>
          <a:p>
            <a:r>
              <a:rPr lang="en-US">
                <a:latin typeface="Times New Roman" panose="02020603050405020304" charset="0"/>
                <a:cs typeface="Times New Roman" panose="02020603050405020304" charset="0"/>
              </a:rPr>
              <a:t>Department of Computer Science and Engineering</a:t>
            </a:r>
          </a:p>
        </p:txBody>
      </p:sp>
      <p:pic>
        <p:nvPicPr>
          <p:cNvPr id="7" name="Picture 6">
            <a:extLst>
              <a:ext uri="{FF2B5EF4-FFF2-40B4-BE49-F238E27FC236}">
                <a16:creationId xmlns:a16="http://schemas.microsoft.com/office/drawing/2014/main" id="{281C0AA2-2ACA-E6C6-694D-514210546672}"/>
              </a:ext>
            </a:extLst>
          </p:cNvPr>
          <p:cNvPicPr>
            <a:picLocks noChangeAspect="1"/>
          </p:cNvPicPr>
          <p:nvPr/>
        </p:nvPicPr>
        <p:blipFill>
          <a:blip r:embed="rId3"/>
          <a:stretch>
            <a:fillRect/>
          </a:stretch>
        </p:blipFill>
        <p:spPr>
          <a:xfrm>
            <a:off x="111440" y="966103"/>
            <a:ext cx="4460560" cy="3521177"/>
          </a:xfrm>
          <a:prstGeom prst="rect">
            <a:avLst/>
          </a:prstGeom>
        </p:spPr>
      </p:pic>
      <p:pic>
        <p:nvPicPr>
          <p:cNvPr id="10" name="Picture 9">
            <a:extLst>
              <a:ext uri="{FF2B5EF4-FFF2-40B4-BE49-F238E27FC236}">
                <a16:creationId xmlns:a16="http://schemas.microsoft.com/office/drawing/2014/main" id="{02B85A45-7F18-662D-D3B0-B4991E6D9CCC}"/>
              </a:ext>
            </a:extLst>
          </p:cNvPr>
          <p:cNvPicPr>
            <a:picLocks noChangeAspect="1"/>
          </p:cNvPicPr>
          <p:nvPr/>
        </p:nvPicPr>
        <p:blipFill>
          <a:blip r:embed="rId4"/>
          <a:stretch>
            <a:fillRect/>
          </a:stretch>
        </p:blipFill>
        <p:spPr>
          <a:xfrm>
            <a:off x="4682614" y="966103"/>
            <a:ext cx="4257213" cy="362400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charset="0"/>
                <a:cs typeface="Times New Roman" panose="02020603050405020304" charset="0"/>
              </a:rPr>
              <a:t>15</a:t>
            </a:fld>
            <a:endParaRPr lang="en-US">
              <a:latin typeface="Times New Roman" panose="02020603050405020304" charset="0"/>
              <a:cs typeface="Times New Roman" panose="02020603050405020304" charset="0"/>
            </a:endParaRPr>
          </a:p>
        </p:txBody>
      </p:sp>
      <p:sp>
        <p:nvSpPr>
          <p:cNvPr id="2" name="Title 1"/>
          <p:cNvSpPr>
            <a:spLocks noGrp="1"/>
          </p:cNvSpPr>
          <p:nvPr>
            <p:ph type="title"/>
          </p:nvPr>
        </p:nvSpPr>
        <p:spPr>
          <a:xfrm>
            <a:off x="1655445" y="92075"/>
            <a:ext cx="5247005" cy="594360"/>
          </a:xfrm>
        </p:spPr>
        <p:txBody>
          <a:bodyPr/>
          <a:lstStyle/>
          <a:p>
            <a:pPr algn="ctr"/>
            <a:r>
              <a:rPr lang="en-IN" altLang="en-US" sz="3600" b="0" dirty="0">
                <a:latin typeface="Times New Roman" panose="02020603050405020304" charset="0"/>
                <a:cs typeface="Times New Roman" panose="02020603050405020304" charset="0"/>
              </a:rPr>
              <a:t>Experiment </a:t>
            </a:r>
            <a:r>
              <a:rPr lang="en-US" altLang="en-IN" sz="3600" b="0" dirty="0">
                <a:latin typeface="Times New Roman" panose="02020603050405020304" charset="0"/>
                <a:cs typeface="Times New Roman" panose="02020603050405020304" charset="0"/>
              </a:rPr>
              <a:t>Screenshots</a:t>
            </a:r>
          </a:p>
        </p:txBody>
      </p:sp>
      <p:sp>
        <p:nvSpPr>
          <p:cNvPr id="3" name="Date Placeholder 2"/>
          <p:cNvSpPr>
            <a:spLocks noGrp="1"/>
          </p:cNvSpPr>
          <p:nvPr>
            <p:ph type="dt" idx="10"/>
          </p:nvPr>
        </p:nvSpPr>
        <p:spPr/>
        <p:txBody>
          <a:bodyPr/>
          <a:lstStyle/>
          <a:p>
            <a:r>
              <a:rPr lang="en-IN" altLang="en-US" dirty="0">
                <a:latin typeface="Times New Roman" panose="02020603050405020304" charset="0"/>
                <a:cs typeface="Times New Roman" panose="02020603050405020304" charset="0"/>
              </a:rPr>
              <a:t>26 </a:t>
            </a:r>
            <a:r>
              <a:rPr lang="en-US" altLang="en-IN" dirty="0">
                <a:latin typeface="Times New Roman" panose="02020603050405020304" charset="0"/>
                <a:cs typeface="Times New Roman" panose="02020603050405020304" charset="0"/>
              </a:rPr>
              <a:t>March</a:t>
            </a:r>
            <a:r>
              <a:rPr lang="en-IN" altLang="en-US" dirty="0">
                <a:latin typeface="Times New Roman" panose="02020603050405020304" charset="0"/>
                <a:cs typeface="Times New Roman" panose="02020603050405020304" charset="0"/>
              </a:rPr>
              <a:t> 2024</a:t>
            </a:r>
          </a:p>
        </p:txBody>
      </p:sp>
      <p:sp>
        <p:nvSpPr>
          <p:cNvPr id="4" name="Footer Placeholder 3"/>
          <p:cNvSpPr>
            <a:spLocks noGrp="1"/>
          </p:cNvSpPr>
          <p:nvPr>
            <p:ph type="ftr" idx="11"/>
          </p:nvPr>
        </p:nvSpPr>
        <p:spPr>
          <a:xfrm>
            <a:off x="3124200" y="4767580"/>
            <a:ext cx="3428365" cy="273685"/>
          </a:xfrm>
        </p:spPr>
        <p:txBody>
          <a:bodyPr/>
          <a:lstStyle/>
          <a:p>
            <a:r>
              <a:rPr lang="en-US">
                <a:latin typeface="Times New Roman" panose="02020603050405020304" charset="0"/>
                <a:cs typeface="Times New Roman" panose="02020603050405020304" charset="0"/>
              </a:rPr>
              <a:t>Department of Computer Science and Engineering</a:t>
            </a:r>
          </a:p>
        </p:txBody>
      </p:sp>
      <p:pic>
        <p:nvPicPr>
          <p:cNvPr id="10" name="Picture 9">
            <a:extLst>
              <a:ext uri="{FF2B5EF4-FFF2-40B4-BE49-F238E27FC236}">
                <a16:creationId xmlns:a16="http://schemas.microsoft.com/office/drawing/2014/main" id="{6B3CFC7C-7B83-061E-E60B-D1FDAF4E2F8F}"/>
              </a:ext>
            </a:extLst>
          </p:cNvPr>
          <p:cNvPicPr>
            <a:picLocks noChangeAspect="1"/>
          </p:cNvPicPr>
          <p:nvPr/>
        </p:nvPicPr>
        <p:blipFill>
          <a:blip r:embed="rId3"/>
          <a:stretch>
            <a:fillRect/>
          </a:stretch>
        </p:blipFill>
        <p:spPr>
          <a:xfrm>
            <a:off x="113496" y="686435"/>
            <a:ext cx="4170910" cy="3786648"/>
          </a:xfrm>
          <a:prstGeom prst="rect">
            <a:avLst/>
          </a:prstGeom>
        </p:spPr>
      </p:pic>
      <p:pic>
        <p:nvPicPr>
          <p:cNvPr id="12" name="Picture 11">
            <a:extLst>
              <a:ext uri="{FF2B5EF4-FFF2-40B4-BE49-F238E27FC236}">
                <a16:creationId xmlns:a16="http://schemas.microsoft.com/office/drawing/2014/main" id="{A9D934AD-5769-7206-3FFE-FD5D42E06D3B}"/>
              </a:ext>
            </a:extLst>
          </p:cNvPr>
          <p:cNvPicPr>
            <a:picLocks noChangeAspect="1"/>
          </p:cNvPicPr>
          <p:nvPr/>
        </p:nvPicPr>
        <p:blipFill>
          <a:blip r:embed="rId4"/>
          <a:stretch>
            <a:fillRect/>
          </a:stretch>
        </p:blipFill>
        <p:spPr>
          <a:xfrm>
            <a:off x="4363577" y="678426"/>
            <a:ext cx="4377976" cy="3786648"/>
          </a:xfrm>
          <a:prstGeom prst="rect">
            <a:avLst/>
          </a:prstGeom>
        </p:spPr>
      </p:pic>
      <p:sp>
        <p:nvSpPr>
          <p:cNvPr id="13" name="TextBox 12">
            <a:extLst>
              <a:ext uri="{FF2B5EF4-FFF2-40B4-BE49-F238E27FC236}">
                <a16:creationId xmlns:a16="http://schemas.microsoft.com/office/drawing/2014/main" id="{B4794B35-ED42-776D-0D1C-A41C05904F1E}"/>
              </a:ext>
            </a:extLst>
          </p:cNvPr>
          <p:cNvSpPr txBox="1"/>
          <p:nvPr/>
        </p:nvSpPr>
        <p:spPr>
          <a:xfrm>
            <a:off x="7971503" y="2669458"/>
            <a:ext cx="881973" cy="307777"/>
          </a:xfrm>
          <a:prstGeom prst="rect">
            <a:avLst/>
          </a:prstGeom>
          <a:noFill/>
        </p:spPr>
        <p:txBody>
          <a:bodyPr wrap="none" rtlCol="0">
            <a:spAutoFit/>
          </a:bodyPr>
          <a:lstStyle/>
          <a:p>
            <a:r>
              <a:rPr lang="en-US" dirty="0" err="1"/>
              <a:t>DriveHq</a:t>
            </a:r>
            <a:r>
              <a:rPr lang="en-US" dirty="0"/>
              <a:t> </a:t>
            </a:r>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charset="0"/>
                <a:cs typeface="Times New Roman" panose="02020603050405020304" charset="0"/>
              </a:rPr>
              <a:t>16</a:t>
            </a:fld>
            <a:endParaRPr lang="en-US">
              <a:latin typeface="Times New Roman" panose="02020603050405020304" charset="0"/>
              <a:cs typeface="Times New Roman" panose="02020603050405020304" charset="0"/>
            </a:endParaRPr>
          </a:p>
        </p:txBody>
      </p:sp>
      <p:sp>
        <p:nvSpPr>
          <p:cNvPr id="2" name="Title 1"/>
          <p:cNvSpPr>
            <a:spLocks noGrp="1"/>
          </p:cNvSpPr>
          <p:nvPr>
            <p:ph type="title"/>
          </p:nvPr>
        </p:nvSpPr>
        <p:spPr>
          <a:xfrm>
            <a:off x="1655445" y="92075"/>
            <a:ext cx="5247005" cy="594360"/>
          </a:xfrm>
        </p:spPr>
        <p:txBody>
          <a:bodyPr/>
          <a:lstStyle/>
          <a:p>
            <a:pPr algn="ctr"/>
            <a:r>
              <a:rPr lang="en-IN" altLang="en-US" sz="3600" b="0" dirty="0">
                <a:latin typeface="Times New Roman" panose="02020603050405020304" charset="0"/>
                <a:cs typeface="Times New Roman" panose="02020603050405020304" charset="0"/>
              </a:rPr>
              <a:t>Experiment </a:t>
            </a:r>
            <a:r>
              <a:rPr lang="en-US" altLang="en-IN" sz="3600" b="0" dirty="0">
                <a:latin typeface="Times New Roman" panose="02020603050405020304" charset="0"/>
                <a:cs typeface="Times New Roman" panose="02020603050405020304" charset="0"/>
              </a:rPr>
              <a:t>Screenshots</a:t>
            </a:r>
          </a:p>
        </p:txBody>
      </p:sp>
      <p:sp>
        <p:nvSpPr>
          <p:cNvPr id="3" name="Date Placeholder 2"/>
          <p:cNvSpPr>
            <a:spLocks noGrp="1"/>
          </p:cNvSpPr>
          <p:nvPr>
            <p:ph type="dt" idx="10"/>
          </p:nvPr>
        </p:nvSpPr>
        <p:spPr/>
        <p:txBody>
          <a:bodyPr/>
          <a:lstStyle/>
          <a:p>
            <a:r>
              <a:rPr lang="en-IN" altLang="en-US" dirty="0">
                <a:latin typeface="Times New Roman" panose="02020603050405020304" charset="0"/>
                <a:cs typeface="Times New Roman" panose="02020603050405020304" charset="0"/>
              </a:rPr>
              <a:t>26 </a:t>
            </a:r>
            <a:r>
              <a:rPr lang="en-US" altLang="en-IN" dirty="0">
                <a:latin typeface="Times New Roman" panose="02020603050405020304" charset="0"/>
                <a:cs typeface="Times New Roman" panose="02020603050405020304" charset="0"/>
              </a:rPr>
              <a:t>March</a:t>
            </a:r>
            <a:r>
              <a:rPr lang="en-IN" altLang="en-US" dirty="0">
                <a:latin typeface="Times New Roman" panose="02020603050405020304" charset="0"/>
                <a:cs typeface="Times New Roman" panose="02020603050405020304" charset="0"/>
              </a:rPr>
              <a:t> 2024</a:t>
            </a:r>
          </a:p>
        </p:txBody>
      </p:sp>
      <p:sp>
        <p:nvSpPr>
          <p:cNvPr id="4" name="Footer Placeholder 3"/>
          <p:cNvSpPr>
            <a:spLocks noGrp="1"/>
          </p:cNvSpPr>
          <p:nvPr>
            <p:ph type="ftr" idx="11"/>
          </p:nvPr>
        </p:nvSpPr>
        <p:spPr>
          <a:xfrm>
            <a:off x="3124200" y="4767580"/>
            <a:ext cx="3428365" cy="273685"/>
          </a:xfrm>
        </p:spPr>
        <p:txBody>
          <a:bodyPr/>
          <a:lstStyle/>
          <a:p>
            <a:r>
              <a:rPr lang="en-US">
                <a:latin typeface="Times New Roman" panose="02020603050405020304" charset="0"/>
                <a:cs typeface="Times New Roman" panose="02020603050405020304" charset="0"/>
              </a:rPr>
              <a:t>Department of Computer Science and Engineering</a:t>
            </a:r>
          </a:p>
        </p:txBody>
      </p:sp>
      <p:pic>
        <p:nvPicPr>
          <p:cNvPr id="7" name="Picture 6">
            <a:extLst>
              <a:ext uri="{FF2B5EF4-FFF2-40B4-BE49-F238E27FC236}">
                <a16:creationId xmlns:a16="http://schemas.microsoft.com/office/drawing/2014/main" id="{DB6A6D69-642F-55A8-FDEE-66260C8D6F52}"/>
              </a:ext>
            </a:extLst>
          </p:cNvPr>
          <p:cNvPicPr>
            <a:picLocks noChangeAspect="1"/>
          </p:cNvPicPr>
          <p:nvPr/>
        </p:nvPicPr>
        <p:blipFill>
          <a:blip r:embed="rId3"/>
          <a:stretch>
            <a:fillRect/>
          </a:stretch>
        </p:blipFill>
        <p:spPr>
          <a:xfrm>
            <a:off x="1137806" y="914399"/>
            <a:ext cx="6282282" cy="3417939"/>
          </a:xfrm>
          <a:prstGeom prst="rect">
            <a:avLst/>
          </a:prstGeom>
        </p:spPr>
      </p:pic>
      <p:sp>
        <p:nvSpPr>
          <p:cNvPr id="8" name="TextBox 7">
            <a:extLst>
              <a:ext uri="{FF2B5EF4-FFF2-40B4-BE49-F238E27FC236}">
                <a16:creationId xmlns:a16="http://schemas.microsoft.com/office/drawing/2014/main" id="{45A97545-0280-B28B-F0F1-FD91531F1379}"/>
              </a:ext>
            </a:extLst>
          </p:cNvPr>
          <p:cNvSpPr txBox="1"/>
          <p:nvPr/>
        </p:nvSpPr>
        <p:spPr>
          <a:xfrm>
            <a:off x="5751871" y="1637071"/>
            <a:ext cx="1939413" cy="307777"/>
          </a:xfrm>
          <a:prstGeom prst="rect">
            <a:avLst/>
          </a:prstGeom>
          <a:noFill/>
        </p:spPr>
        <p:txBody>
          <a:bodyPr wrap="square" rtlCol="0">
            <a:spAutoFit/>
          </a:bodyPr>
          <a:lstStyle/>
          <a:p>
            <a:r>
              <a:rPr lang="en-US" dirty="0"/>
              <a:t>Mail connection</a:t>
            </a:r>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charset="0"/>
                <a:cs typeface="Times New Roman" panose="02020603050405020304" charset="0"/>
              </a:rPr>
              <a:t>17</a:t>
            </a:fld>
            <a:endParaRPr lang="en-US">
              <a:latin typeface="Times New Roman" panose="02020603050405020304" charset="0"/>
              <a:cs typeface="Times New Roman" panose="02020603050405020304" charset="0"/>
            </a:endParaRPr>
          </a:p>
        </p:txBody>
      </p:sp>
      <p:sp>
        <p:nvSpPr>
          <p:cNvPr id="2" name="Title 1"/>
          <p:cNvSpPr>
            <a:spLocks noGrp="1"/>
          </p:cNvSpPr>
          <p:nvPr>
            <p:ph type="title"/>
          </p:nvPr>
        </p:nvSpPr>
        <p:spPr>
          <a:xfrm>
            <a:off x="1655445" y="92075"/>
            <a:ext cx="5247005" cy="594360"/>
          </a:xfrm>
        </p:spPr>
        <p:txBody>
          <a:bodyPr/>
          <a:lstStyle/>
          <a:p>
            <a:pPr algn="ctr"/>
            <a:r>
              <a:rPr lang="en-IN" altLang="en-US" sz="3600" b="0" dirty="0">
                <a:latin typeface="Times New Roman" panose="02020603050405020304" charset="0"/>
                <a:cs typeface="Times New Roman" panose="02020603050405020304" charset="0"/>
              </a:rPr>
              <a:t>Experiment </a:t>
            </a:r>
            <a:r>
              <a:rPr lang="en-US" altLang="en-US" sz="3600" b="0" dirty="0">
                <a:latin typeface="Times New Roman" panose="02020603050405020304" charset="0"/>
                <a:cs typeface="Times New Roman" panose="02020603050405020304" charset="0"/>
              </a:rPr>
              <a:t>Results</a:t>
            </a:r>
            <a:endParaRPr lang="en-US" altLang="en-IN" sz="3600" b="0" dirty="0">
              <a:latin typeface="Times New Roman" panose="02020603050405020304" charset="0"/>
              <a:cs typeface="Times New Roman" panose="02020603050405020304" charset="0"/>
            </a:endParaRPr>
          </a:p>
        </p:txBody>
      </p:sp>
      <p:sp>
        <p:nvSpPr>
          <p:cNvPr id="3" name="Date Placeholder 2"/>
          <p:cNvSpPr>
            <a:spLocks noGrp="1"/>
          </p:cNvSpPr>
          <p:nvPr>
            <p:ph type="dt" idx="10"/>
          </p:nvPr>
        </p:nvSpPr>
        <p:spPr/>
        <p:txBody>
          <a:bodyPr/>
          <a:lstStyle/>
          <a:p>
            <a:r>
              <a:rPr lang="en-IN" altLang="en-US" dirty="0">
                <a:latin typeface="Times New Roman" panose="02020603050405020304" charset="0"/>
                <a:cs typeface="Times New Roman" panose="02020603050405020304" charset="0"/>
              </a:rPr>
              <a:t>26 </a:t>
            </a:r>
            <a:r>
              <a:rPr lang="en-US" altLang="en-IN" dirty="0">
                <a:latin typeface="Times New Roman" panose="02020603050405020304" charset="0"/>
                <a:cs typeface="Times New Roman" panose="02020603050405020304" charset="0"/>
              </a:rPr>
              <a:t>March</a:t>
            </a:r>
            <a:r>
              <a:rPr lang="en-IN" altLang="en-US" dirty="0">
                <a:latin typeface="Times New Roman" panose="02020603050405020304" charset="0"/>
                <a:cs typeface="Times New Roman" panose="02020603050405020304" charset="0"/>
              </a:rPr>
              <a:t> 2024</a:t>
            </a:r>
          </a:p>
        </p:txBody>
      </p:sp>
      <p:sp>
        <p:nvSpPr>
          <p:cNvPr id="4" name="Footer Placeholder 3"/>
          <p:cNvSpPr>
            <a:spLocks noGrp="1"/>
          </p:cNvSpPr>
          <p:nvPr>
            <p:ph type="ftr" idx="11"/>
          </p:nvPr>
        </p:nvSpPr>
        <p:spPr>
          <a:xfrm>
            <a:off x="3124200" y="4767580"/>
            <a:ext cx="3428365" cy="273685"/>
          </a:xfrm>
        </p:spPr>
        <p:txBody>
          <a:bodyPr/>
          <a:lstStyle/>
          <a:p>
            <a:r>
              <a:rPr lang="en-US">
                <a:latin typeface="Times New Roman" panose="02020603050405020304" charset="0"/>
                <a:cs typeface="Times New Roman" panose="02020603050405020304" charset="0"/>
              </a:rPr>
              <a:t>Department of Computer Science and Engineering</a:t>
            </a:r>
          </a:p>
        </p:txBody>
      </p:sp>
      <p:pic>
        <p:nvPicPr>
          <p:cNvPr id="12" name="Picture 11">
            <a:extLst>
              <a:ext uri="{FF2B5EF4-FFF2-40B4-BE49-F238E27FC236}">
                <a16:creationId xmlns:a16="http://schemas.microsoft.com/office/drawing/2014/main" id="{F9430411-2EF8-64C6-4BD5-6A2BCDD1908E}"/>
              </a:ext>
            </a:extLst>
          </p:cNvPr>
          <p:cNvPicPr>
            <a:picLocks noChangeAspect="1"/>
          </p:cNvPicPr>
          <p:nvPr/>
        </p:nvPicPr>
        <p:blipFill>
          <a:blip r:embed="rId3"/>
          <a:stretch>
            <a:fillRect/>
          </a:stretch>
        </p:blipFill>
        <p:spPr>
          <a:xfrm>
            <a:off x="457200" y="686435"/>
            <a:ext cx="7684676" cy="402668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charset="0"/>
                <a:cs typeface="Times New Roman" panose="02020603050405020304" charset="0"/>
              </a:rPr>
              <a:t>18</a:t>
            </a:fld>
            <a:endParaRPr lang="en-US">
              <a:latin typeface="Times New Roman" panose="02020603050405020304" charset="0"/>
              <a:cs typeface="Times New Roman" panose="02020603050405020304" charset="0"/>
            </a:endParaRPr>
          </a:p>
        </p:txBody>
      </p:sp>
      <p:sp>
        <p:nvSpPr>
          <p:cNvPr id="2" name="Title 1"/>
          <p:cNvSpPr>
            <a:spLocks noGrp="1"/>
          </p:cNvSpPr>
          <p:nvPr>
            <p:ph type="title"/>
          </p:nvPr>
        </p:nvSpPr>
        <p:spPr>
          <a:xfrm>
            <a:off x="1655445" y="92075"/>
            <a:ext cx="5247005" cy="594360"/>
          </a:xfrm>
        </p:spPr>
        <p:txBody>
          <a:bodyPr/>
          <a:lstStyle/>
          <a:p>
            <a:pPr algn="ctr"/>
            <a:r>
              <a:rPr lang="en-IN" altLang="en-US" sz="3600" b="0" dirty="0">
                <a:latin typeface="Times New Roman" panose="02020603050405020304" charset="0"/>
                <a:cs typeface="Times New Roman" panose="02020603050405020304" charset="0"/>
              </a:rPr>
              <a:t>Experiment Results</a:t>
            </a:r>
            <a:endParaRPr lang="en-US" altLang="en-IN" sz="3600" b="0" dirty="0">
              <a:latin typeface="Times New Roman" panose="02020603050405020304" charset="0"/>
              <a:cs typeface="Times New Roman" panose="02020603050405020304" charset="0"/>
            </a:endParaRPr>
          </a:p>
        </p:txBody>
      </p:sp>
      <p:sp>
        <p:nvSpPr>
          <p:cNvPr id="3" name="Date Placeholder 2"/>
          <p:cNvSpPr>
            <a:spLocks noGrp="1"/>
          </p:cNvSpPr>
          <p:nvPr>
            <p:ph type="dt" idx="10"/>
          </p:nvPr>
        </p:nvSpPr>
        <p:spPr/>
        <p:txBody>
          <a:bodyPr/>
          <a:lstStyle/>
          <a:p>
            <a:r>
              <a:rPr lang="en-IN" altLang="en-US" dirty="0">
                <a:latin typeface="Times New Roman" panose="02020603050405020304" charset="0"/>
                <a:cs typeface="Times New Roman" panose="02020603050405020304" charset="0"/>
              </a:rPr>
              <a:t>26 </a:t>
            </a:r>
            <a:r>
              <a:rPr lang="en-US" altLang="en-IN" dirty="0">
                <a:latin typeface="Times New Roman" panose="02020603050405020304" charset="0"/>
                <a:cs typeface="Times New Roman" panose="02020603050405020304" charset="0"/>
              </a:rPr>
              <a:t>March</a:t>
            </a:r>
            <a:r>
              <a:rPr lang="en-IN" altLang="en-US" dirty="0">
                <a:latin typeface="Times New Roman" panose="02020603050405020304" charset="0"/>
                <a:cs typeface="Times New Roman" panose="02020603050405020304" charset="0"/>
              </a:rPr>
              <a:t> 2024</a:t>
            </a:r>
          </a:p>
        </p:txBody>
      </p:sp>
      <p:sp>
        <p:nvSpPr>
          <p:cNvPr id="4" name="Footer Placeholder 3"/>
          <p:cNvSpPr>
            <a:spLocks noGrp="1"/>
          </p:cNvSpPr>
          <p:nvPr>
            <p:ph type="ftr" idx="11"/>
          </p:nvPr>
        </p:nvSpPr>
        <p:spPr>
          <a:xfrm>
            <a:off x="3124200" y="4767580"/>
            <a:ext cx="3428365" cy="273685"/>
          </a:xfrm>
        </p:spPr>
        <p:txBody>
          <a:bodyPr/>
          <a:lstStyle/>
          <a:p>
            <a:r>
              <a:rPr lang="en-US">
                <a:latin typeface="Times New Roman" panose="02020603050405020304" charset="0"/>
                <a:cs typeface="Times New Roman" panose="02020603050405020304" charset="0"/>
              </a:rPr>
              <a:t>Department of Computer Science and Engineering</a:t>
            </a:r>
          </a:p>
        </p:txBody>
      </p:sp>
      <p:pic>
        <p:nvPicPr>
          <p:cNvPr id="7" name="Picture 6">
            <a:extLst>
              <a:ext uri="{FF2B5EF4-FFF2-40B4-BE49-F238E27FC236}">
                <a16:creationId xmlns:a16="http://schemas.microsoft.com/office/drawing/2014/main" id="{955137AC-DFB5-919D-8144-A531F5CC7FA2}"/>
              </a:ext>
            </a:extLst>
          </p:cNvPr>
          <p:cNvPicPr>
            <a:picLocks noChangeAspect="1"/>
          </p:cNvPicPr>
          <p:nvPr/>
        </p:nvPicPr>
        <p:blipFill>
          <a:blip r:embed="rId3"/>
          <a:stretch>
            <a:fillRect/>
          </a:stretch>
        </p:blipFill>
        <p:spPr>
          <a:xfrm>
            <a:off x="398745" y="755855"/>
            <a:ext cx="8214313" cy="36317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charset="0"/>
                <a:cs typeface="Times New Roman" panose="02020603050405020304" charset="0"/>
              </a:rPr>
              <a:t>19</a:t>
            </a:fld>
            <a:endParaRPr lang="en-US">
              <a:latin typeface="Times New Roman" panose="02020603050405020304" charset="0"/>
              <a:cs typeface="Times New Roman" panose="02020603050405020304" charset="0"/>
            </a:endParaRPr>
          </a:p>
        </p:txBody>
      </p:sp>
      <p:sp>
        <p:nvSpPr>
          <p:cNvPr id="2" name="Title 1"/>
          <p:cNvSpPr>
            <a:spLocks noGrp="1"/>
          </p:cNvSpPr>
          <p:nvPr>
            <p:ph type="title"/>
          </p:nvPr>
        </p:nvSpPr>
        <p:spPr>
          <a:xfrm>
            <a:off x="1309054" y="171452"/>
            <a:ext cx="5486400" cy="425100"/>
          </a:xfrm>
        </p:spPr>
        <p:txBody>
          <a:bodyPr/>
          <a:lstStyle/>
          <a:p>
            <a:pPr algn="ctr"/>
            <a:r>
              <a:rPr lang="en-IN" altLang="en-US" sz="3600" b="0" dirty="0">
                <a:latin typeface="Times New Roman" panose="02020603050405020304" charset="0"/>
                <a:cs typeface="Times New Roman" panose="02020603050405020304" charset="0"/>
              </a:rPr>
              <a:t>Experiment </a:t>
            </a:r>
            <a:r>
              <a:rPr lang="en-US" altLang="en-IN" sz="3600" b="0" dirty="0">
                <a:latin typeface="Times New Roman" panose="02020603050405020304" charset="0"/>
                <a:cs typeface="Times New Roman" panose="02020603050405020304" charset="0"/>
              </a:rPr>
              <a:t>Results</a:t>
            </a:r>
          </a:p>
        </p:txBody>
      </p:sp>
      <p:sp>
        <p:nvSpPr>
          <p:cNvPr id="3" name="Date Placeholder 2"/>
          <p:cNvSpPr>
            <a:spLocks noGrp="1"/>
          </p:cNvSpPr>
          <p:nvPr>
            <p:ph type="dt" idx="10"/>
          </p:nvPr>
        </p:nvSpPr>
        <p:spPr/>
        <p:txBody>
          <a:bodyPr/>
          <a:lstStyle/>
          <a:p>
            <a:r>
              <a:rPr lang="en-IN" altLang="en-US" dirty="0">
                <a:latin typeface="Times New Roman" panose="02020603050405020304" charset="0"/>
                <a:cs typeface="Times New Roman" panose="02020603050405020304" charset="0"/>
              </a:rPr>
              <a:t>26 </a:t>
            </a:r>
            <a:r>
              <a:rPr lang="en-US" altLang="en-IN" dirty="0">
                <a:latin typeface="Times New Roman" panose="02020603050405020304" charset="0"/>
                <a:cs typeface="Times New Roman" panose="02020603050405020304" charset="0"/>
              </a:rPr>
              <a:t>March</a:t>
            </a:r>
            <a:r>
              <a:rPr lang="en-IN" altLang="en-US" dirty="0">
                <a:latin typeface="Times New Roman" panose="02020603050405020304" charset="0"/>
                <a:cs typeface="Times New Roman" panose="02020603050405020304" charset="0"/>
              </a:rPr>
              <a:t> 2024</a:t>
            </a:r>
          </a:p>
        </p:txBody>
      </p:sp>
      <p:sp>
        <p:nvSpPr>
          <p:cNvPr id="4" name="Footer Placeholder 3"/>
          <p:cNvSpPr>
            <a:spLocks noGrp="1"/>
          </p:cNvSpPr>
          <p:nvPr>
            <p:ph type="ftr" idx="11"/>
          </p:nvPr>
        </p:nvSpPr>
        <p:spPr>
          <a:xfrm>
            <a:off x="3124200" y="4767580"/>
            <a:ext cx="3307080" cy="273685"/>
          </a:xfrm>
        </p:spPr>
        <p:txBody>
          <a:bodyPr/>
          <a:lstStyle/>
          <a:p>
            <a:r>
              <a:rPr lang="en-US">
                <a:latin typeface="Times New Roman" panose="02020603050405020304" charset="0"/>
                <a:cs typeface="Times New Roman" panose="02020603050405020304" charset="0"/>
              </a:rPr>
              <a:t>Department of Computer Science and Engineering</a:t>
            </a:r>
          </a:p>
        </p:txBody>
      </p:sp>
      <p:pic>
        <p:nvPicPr>
          <p:cNvPr id="9" name="Picture 8">
            <a:extLst>
              <a:ext uri="{FF2B5EF4-FFF2-40B4-BE49-F238E27FC236}">
                <a16:creationId xmlns:a16="http://schemas.microsoft.com/office/drawing/2014/main" id="{A8D1A35E-2C49-A1EA-4E27-EEC035803704}"/>
              </a:ext>
            </a:extLst>
          </p:cNvPr>
          <p:cNvPicPr>
            <a:picLocks noChangeAspect="1"/>
          </p:cNvPicPr>
          <p:nvPr/>
        </p:nvPicPr>
        <p:blipFill>
          <a:blip r:embed="rId3"/>
          <a:stretch>
            <a:fillRect/>
          </a:stretch>
        </p:blipFill>
        <p:spPr>
          <a:xfrm>
            <a:off x="511267" y="720215"/>
            <a:ext cx="8121466" cy="392307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charset="0"/>
                <a:cs typeface="Times New Roman" panose="02020603050405020304" charset="0"/>
              </a:rPr>
              <a:t>2</a:t>
            </a:fld>
            <a:endParaRPr lang="en-US">
              <a:latin typeface="Times New Roman" panose="02020603050405020304" charset="0"/>
              <a:cs typeface="Times New Roman" panose="02020603050405020304" charset="0"/>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Bookman Old Style" panose="02050604050505020204" pitchFamily="18" charset="0"/>
              <a:ea typeface="Trebuchet MS" panose="020B0603020202020204"/>
              <a:cs typeface="Trebuchet MS" panose="020B0603020202020204"/>
              <a:sym typeface="Trebuchet MS" panose="020B0603020202020204"/>
            </a:endParaRPr>
          </a:p>
        </p:txBody>
      </p:sp>
      <p:sp>
        <p:nvSpPr>
          <p:cNvPr id="2" name="Title 1"/>
          <p:cNvSpPr>
            <a:spLocks noGrp="1"/>
          </p:cNvSpPr>
          <p:nvPr>
            <p:ph type="title"/>
          </p:nvPr>
        </p:nvSpPr>
        <p:spPr>
          <a:xfrm>
            <a:off x="1330484" y="151130"/>
            <a:ext cx="6117431" cy="627321"/>
          </a:xfrm>
        </p:spPr>
        <p:txBody>
          <a:bodyPr/>
          <a:lstStyle/>
          <a:p>
            <a:r>
              <a:rPr lang="en-US" sz="3600" dirty="0">
                <a:latin typeface="Times New Roman" panose="02020603050405020304" charset="0"/>
                <a:cs typeface="Times New Roman" panose="02020603050405020304" charset="0"/>
              </a:rPr>
              <a:t>Introduction</a:t>
            </a:r>
          </a:p>
        </p:txBody>
      </p:sp>
      <p:sp>
        <p:nvSpPr>
          <p:cNvPr id="5" name="TextBox 4"/>
          <p:cNvSpPr txBox="1"/>
          <p:nvPr/>
        </p:nvSpPr>
        <p:spPr>
          <a:xfrm>
            <a:off x="958215" y="975360"/>
            <a:ext cx="7122795" cy="3270250"/>
          </a:xfrm>
          <a:prstGeom prst="rect">
            <a:avLst/>
          </a:prstGeom>
          <a:noFill/>
        </p:spPr>
        <p:txBody>
          <a:bodyPr wrap="square" rtlCol="0">
            <a:noAutofit/>
          </a:bodyPr>
          <a:lstStyle/>
          <a:p>
            <a:pPr algn="just">
              <a:lnSpc>
                <a:spcPct val="120000"/>
              </a:lnSpc>
            </a:pPr>
            <a:r>
              <a:rPr lang="en-US" sz="1600" dirty="0">
                <a:latin typeface="Times New Roman" panose="02020603050405020304"/>
                <a:ea typeface="Times New Roman" panose="02020603050405020304"/>
                <a:cs typeface="Times New Roman" panose="02020603050405020304"/>
                <a:sym typeface="+mn-ea"/>
              </a:rPr>
              <a:t>The increasing reliance on Electronic Health Record (EHR) systems, coupled with the rise of resource-constrained IoT devices, demands robust solutions. In response, we propose a Publicly Verifiable Shared Updatable EHR Database Scheme. Unlike existing Verifiable Database (VDB) models, our approach prioritizes real-time proof generation, minimizing user overhead for storage integrity checks. By modifying the Functional Commitment (FC) scheme and incorporating a verifier-local revocation group signature, our scheme ensures privacy preservation, batch integrity checking, and dynamic group member operations. This innovative solution addresses the dual challenges of security and efficiency in EHR systems, contributing to the seamless and secure exchange of sensitive patient information in the digital healthcare landscape.</a:t>
            </a:r>
            <a:endParaRPr lang="en-US" sz="1600" dirty="0">
              <a:latin typeface="Bookman Old Style" panose="02050604050505020204" pitchFamily="18" charset="0"/>
            </a:endParaRPr>
          </a:p>
        </p:txBody>
      </p:sp>
      <p:sp>
        <p:nvSpPr>
          <p:cNvPr id="3" name="Date Placeholder 2"/>
          <p:cNvSpPr>
            <a:spLocks noGrp="1"/>
          </p:cNvSpPr>
          <p:nvPr>
            <p:ph type="dt" idx="10"/>
          </p:nvPr>
        </p:nvSpPr>
        <p:spPr/>
        <p:txBody>
          <a:bodyPr/>
          <a:lstStyle/>
          <a:p>
            <a:r>
              <a:rPr lang="en-IN" altLang="en-US" dirty="0">
                <a:latin typeface="Times New Roman" panose="02020603050405020304" charset="0"/>
                <a:cs typeface="Times New Roman" panose="02020603050405020304" charset="0"/>
              </a:rPr>
              <a:t>26 </a:t>
            </a:r>
            <a:r>
              <a:rPr lang="en-US" altLang="en-IN" dirty="0">
                <a:latin typeface="Times New Roman" panose="02020603050405020304" charset="0"/>
                <a:cs typeface="Times New Roman" panose="02020603050405020304" charset="0"/>
              </a:rPr>
              <a:t>March</a:t>
            </a:r>
            <a:r>
              <a:rPr lang="en-IN" altLang="en-US" dirty="0">
                <a:latin typeface="Times New Roman" panose="02020603050405020304" charset="0"/>
                <a:cs typeface="Times New Roman" panose="02020603050405020304" charset="0"/>
              </a:rPr>
              <a:t> 2024</a:t>
            </a:r>
          </a:p>
        </p:txBody>
      </p:sp>
      <p:sp>
        <p:nvSpPr>
          <p:cNvPr id="4" name="Footer Placeholder 3"/>
          <p:cNvSpPr>
            <a:spLocks noGrp="1"/>
          </p:cNvSpPr>
          <p:nvPr>
            <p:ph type="ftr" idx="11"/>
          </p:nvPr>
        </p:nvSpPr>
        <p:spPr>
          <a:xfrm>
            <a:off x="3124200" y="4767580"/>
            <a:ext cx="3770630" cy="273685"/>
          </a:xfrm>
        </p:spPr>
        <p:txBody>
          <a:bodyPr/>
          <a:lstStyle/>
          <a:p>
            <a:r>
              <a:rPr lang="en-US" dirty="0">
                <a:latin typeface="Times New Roman" panose="02020603050405020304" charset="0"/>
                <a:cs typeface="Times New Roman" panose="02020603050405020304" charset="0"/>
              </a:rPr>
              <a:t>Department of Computer Science and Engineering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charset="0"/>
                <a:cs typeface="Times New Roman" panose="02020603050405020304" charset="0"/>
              </a:rPr>
              <a:t>20</a:t>
            </a:fld>
            <a:endParaRPr lang="en-US">
              <a:latin typeface="Times New Roman" panose="02020603050405020304" charset="0"/>
              <a:cs typeface="Times New Roman" panose="02020603050405020304" charset="0"/>
            </a:endParaRPr>
          </a:p>
        </p:txBody>
      </p:sp>
      <p:sp>
        <p:nvSpPr>
          <p:cNvPr id="2" name="Title 1"/>
          <p:cNvSpPr>
            <a:spLocks noGrp="1"/>
          </p:cNvSpPr>
          <p:nvPr>
            <p:ph type="title"/>
          </p:nvPr>
        </p:nvSpPr>
        <p:spPr>
          <a:xfrm>
            <a:off x="1309054" y="171452"/>
            <a:ext cx="5486400" cy="425100"/>
          </a:xfrm>
        </p:spPr>
        <p:txBody>
          <a:bodyPr/>
          <a:lstStyle/>
          <a:p>
            <a:pPr algn="ctr"/>
            <a:r>
              <a:rPr lang="en-IN" altLang="en-US" sz="3600" b="0" dirty="0">
                <a:latin typeface="Times New Roman" panose="02020603050405020304" charset="0"/>
                <a:cs typeface="Times New Roman" panose="02020603050405020304" charset="0"/>
              </a:rPr>
              <a:t>Experiment </a:t>
            </a:r>
            <a:r>
              <a:rPr lang="en-US" altLang="en-IN" sz="3600" b="0" dirty="0">
                <a:latin typeface="Times New Roman" panose="02020603050405020304" charset="0"/>
                <a:cs typeface="Times New Roman" panose="02020603050405020304" charset="0"/>
              </a:rPr>
              <a:t>Results</a:t>
            </a:r>
          </a:p>
        </p:txBody>
      </p:sp>
      <p:sp>
        <p:nvSpPr>
          <p:cNvPr id="3" name="Date Placeholder 2"/>
          <p:cNvSpPr>
            <a:spLocks noGrp="1"/>
          </p:cNvSpPr>
          <p:nvPr>
            <p:ph type="dt" idx="10"/>
          </p:nvPr>
        </p:nvSpPr>
        <p:spPr/>
        <p:txBody>
          <a:bodyPr/>
          <a:lstStyle/>
          <a:p>
            <a:r>
              <a:rPr lang="en-IN" altLang="en-US" dirty="0">
                <a:latin typeface="Times New Roman" panose="02020603050405020304" charset="0"/>
                <a:cs typeface="Times New Roman" panose="02020603050405020304" charset="0"/>
              </a:rPr>
              <a:t>26 </a:t>
            </a:r>
            <a:r>
              <a:rPr lang="en-US" altLang="en-IN" dirty="0">
                <a:latin typeface="Times New Roman" panose="02020603050405020304" charset="0"/>
                <a:cs typeface="Times New Roman" panose="02020603050405020304" charset="0"/>
              </a:rPr>
              <a:t>March</a:t>
            </a:r>
            <a:r>
              <a:rPr lang="en-IN" altLang="en-US" dirty="0">
                <a:latin typeface="Times New Roman" panose="02020603050405020304" charset="0"/>
                <a:cs typeface="Times New Roman" panose="02020603050405020304" charset="0"/>
              </a:rPr>
              <a:t> 2024</a:t>
            </a:r>
          </a:p>
        </p:txBody>
      </p:sp>
      <p:sp>
        <p:nvSpPr>
          <p:cNvPr id="4" name="Footer Placeholder 3"/>
          <p:cNvSpPr>
            <a:spLocks noGrp="1"/>
          </p:cNvSpPr>
          <p:nvPr>
            <p:ph type="ftr" idx="11"/>
          </p:nvPr>
        </p:nvSpPr>
        <p:spPr>
          <a:xfrm>
            <a:off x="3124200" y="4767580"/>
            <a:ext cx="3307080" cy="273685"/>
          </a:xfrm>
        </p:spPr>
        <p:txBody>
          <a:bodyPr/>
          <a:lstStyle/>
          <a:p>
            <a:r>
              <a:rPr lang="en-US">
                <a:latin typeface="Times New Roman" panose="02020603050405020304" charset="0"/>
                <a:cs typeface="Times New Roman" panose="02020603050405020304" charset="0"/>
              </a:rPr>
              <a:t>Department of Computer Science and Engineering</a:t>
            </a:r>
          </a:p>
        </p:txBody>
      </p:sp>
      <p:pic>
        <p:nvPicPr>
          <p:cNvPr id="9" name="Picture 8">
            <a:extLst>
              <a:ext uri="{FF2B5EF4-FFF2-40B4-BE49-F238E27FC236}">
                <a16:creationId xmlns:a16="http://schemas.microsoft.com/office/drawing/2014/main" id="{43BC6A80-C58E-9C70-CDF5-9BDF4D043E04}"/>
              </a:ext>
            </a:extLst>
          </p:cNvPr>
          <p:cNvPicPr>
            <a:picLocks noChangeAspect="1"/>
          </p:cNvPicPr>
          <p:nvPr/>
        </p:nvPicPr>
        <p:blipFill>
          <a:blip r:embed="rId3"/>
          <a:stretch>
            <a:fillRect/>
          </a:stretch>
        </p:blipFill>
        <p:spPr>
          <a:xfrm>
            <a:off x="752168" y="554908"/>
            <a:ext cx="7639664" cy="403368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charset="0"/>
                <a:cs typeface="Times New Roman" panose="02020603050405020304" charset="0"/>
              </a:rPr>
              <a:t>21</a:t>
            </a:fld>
            <a:endParaRPr lang="en-US">
              <a:latin typeface="Times New Roman" panose="02020603050405020304" charset="0"/>
              <a:cs typeface="Times New Roman" panose="02020603050405020304" charset="0"/>
            </a:endParaRPr>
          </a:p>
        </p:txBody>
      </p:sp>
      <p:sp>
        <p:nvSpPr>
          <p:cNvPr id="2" name="Title 1"/>
          <p:cNvSpPr>
            <a:spLocks noGrp="1"/>
          </p:cNvSpPr>
          <p:nvPr>
            <p:ph type="title"/>
          </p:nvPr>
        </p:nvSpPr>
        <p:spPr>
          <a:xfrm>
            <a:off x="1309054" y="286387"/>
            <a:ext cx="5486400" cy="425100"/>
          </a:xfrm>
        </p:spPr>
        <p:txBody>
          <a:bodyPr/>
          <a:lstStyle/>
          <a:p>
            <a:pPr algn="ctr"/>
            <a:r>
              <a:rPr lang="en-US" altLang="en-IN" sz="3600" b="0" dirty="0">
                <a:latin typeface="Times New Roman" panose="02020603050405020304" charset="0"/>
                <a:cs typeface="Times New Roman" panose="02020603050405020304" charset="0"/>
              </a:rPr>
              <a:t>Finding</a:t>
            </a:r>
          </a:p>
        </p:txBody>
      </p:sp>
      <p:sp>
        <p:nvSpPr>
          <p:cNvPr id="3" name="Date Placeholder 2"/>
          <p:cNvSpPr>
            <a:spLocks noGrp="1"/>
          </p:cNvSpPr>
          <p:nvPr>
            <p:ph type="dt" idx="10"/>
          </p:nvPr>
        </p:nvSpPr>
        <p:spPr/>
        <p:txBody>
          <a:bodyPr/>
          <a:lstStyle/>
          <a:p>
            <a:r>
              <a:rPr lang="en-IN" altLang="en-US" dirty="0">
                <a:latin typeface="Times New Roman" panose="02020603050405020304" charset="0"/>
                <a:cs typeface="Times New Roman" panose="02020603050405020304" charset="0"/>
              </a:rPr>
              <a:t>26 </a:t>
            </a:r>
            <a:r>
              <a:rPr lang="en-US" altLang="en-IN" dirty="0">
                <a:latin typeface="Times New Roman" panose="02020603050405020304" charset="0"/>
                <a:cs typeface="Times New Roman" panose="02020603050405020304" charset="0"/>
              </a:rPr>
              <a:t>March</a:t>
            </a:r>
            <a:r>
              <a:rPr lang="en-IN" altLang="en-US" dirty="0">
                <a:latin typeface="Times New Roman" panose="02020603050405020304" charset="0"/>
                <a:cs typeface="Times New Roman" panose="02020603050405020304" charset="0"/>
              </a:rPr>
              <a:t> 2024</a:t>
            </a:r>
          </a:p>
        </p:txBody>
      </p:sp>
      <p:sp>
        <p:nvSpPr>
          <p:cNvPr id="4" name="Footer Placeholder 3"/>
          <p:cNvSpPr>
            <a:spLocks noGrp="1"/>
          </p:cNvSpPr>
          <p:nvPr>
            <p:ph type="ftr" idx="11"/>
          </p:nvPr>
        </p:nvSpPr>
        <p:spPr>
          <a:xfrm>
            <a:off x="3124200" y="4767580"/>
            <a:ext cx="3307080" cy="273685"/>
          </a:xfrm>
        </p:spPr>
        <p:txBody>
          <a:bodyPr/>
          <a:lstStyle/>
          <a:p>
            <a:r>
              <a:rPr lang="en-US">
                <a:latin typeface="Times New Roman" panose="02020603050405020304" charset="0"/>
                <a:cs typeface="Times New Roman" panose="02020603050405020304" charset="0"/>
              </a:rPr>
              <a:t>Department of Computer Science and Engineering</a:t>
            </a:r>
          </a:p>
        </p:txBody>
      </p:sp>
      <p:sp>
        <p:nvSpPr>
          <p:cNvPr id="6" name="Text Box 5"/>
          <p:cNvSpPr txBox="1"/>
          <p:nvPr/>
        </p:nvSpPr>
        <p:spPr>
          <a:xfrm>
            <a:off x="301236" y="602294"/>
            <a:ext cx="8274951" cy="4254819"/>
          </a:xfrm>
          <a:prstGeom prst="rect">
            <a:avLst/>
          </a:prstGeom>
          <a:noFill/>
        </p:spPr>
        <p:txBody>
          <a:bodyPr wrap="square" rtlCol="0">
            <a:spAutoFit/>
          </a:bodyPr>
          <a:lstStyle/>
          <a:p>
            <a:pPr algn="just">
              <a:lnSpc>
                <a:spcPct val="150000"/>
              </a:lnSpc>
            </a:pPr>
            <a:r>
              <a:rPr lang="en-US" dirty="0">
                <a:effectLst/>
                <a:latin typeface="Times New Roman" panose="02020603050405020304" pitchFamily="18" charset="0"/>
                <a:ea typeface="Times New Roman" panose="02020603050405020304" pitchFamily="18" charset="0"/>
              </a:rPr>
              <a:t>The concept of verifiable database is a great tool for verifiable EHR storage. However, proof reuse and the technique of proof updating by the server to improve system efficiency fails to achieve data integrity checking. In this work, we propose a novel updatable VDB scheme based on the functional commitment that supports privacy-preserving integrity auditing and group member operations, including join and revocation. Two security requirements of HER are implemented: the server response correctness and the data storage integrity. Our VDB scheme achieves the desired security goals without incurring too much computational increase. And our VDB scheme provides the minimum communication cost for the terminal with limited performance. To design a functional commitment scheme that applies to our program, two algorithms are added to make the FC scheme updatable. A practical improved concrete VDB scheme under computational l −BDHE assumption is presented. In addition, batch auditing for our VDB scheme supports multi-cloud server, multi-user and multi-storage vector scenarios. It makes the auditing process more efficient. Furthermore, we prove that our functional commitment scheme with updates and our VDB scheme can achieve the desired security properties. The performance of our scheme is more efficient compared with other different algorithms.</a:t>
            </a:r>
            <a:endParaRPr lang="en-IN"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charset="0"/>
                <a:cs typeface="Times New Roman" panose="02020603050405020304" charset="0"/>
              </a:rPr>
              <a:t>22</a:t>
            </a:fld>
            <a:endParaRPr lang="en-US">
              <a:latin typeface="Times New Roman" panose="02020603050405020304" charset="0"/>
              <a:cs typeface="Times New Roman" panose="02020603050405020304" charset="0"/>
            </a:endParaRPr>
          </a:p>
        </p:txBody>
      </p:sp>
      <p:sp>
        <p:nvSpPr>
          <p:cNvPr id="2" name="Title 1"/>
          <p:cNvSpPr>
            <a:spLocks noGrp="1"/>
          </p:cNvSpPr>
          <p:nvPr>
            <p:ph type="title"/>
          </p:nvPr>
        </p:nvSpPr>
        <p:spPr>
          <a:xfrm>
            <a:off x="1309054" y="286387"/>
            <a:ext cx="5486400" cy="425100"/>
          </a:xfrm>
        </p:spPr>
        <p:txBody>
          <a:bodyPr/>
          <a:lstStyle/>
          <a:p>
            <a:pPr algn="ctr"/>
            <a:r>
              <a:rPr lang="en-US" altLang="en-IN" sz="3600" b="0" dirty="0">
                <a:latin typeface="Times New Roman" panose="02020603050405020304" charset="0"/>
                <a:cs typeface="Times New Roman" panose="02020603050405020304" charset="0"/>
              </a:rPr>
              <a:t>Justification</a:t>
            </a:r>
          </a:p>
        </p:txBody>
      </p:sp>
      <p:sp>
        <p:nvSpPr>
          <p:cNvPr id="3" name="Date Placeholder 2"/>
          <p:cNvSpPr>
            <a:spLocks noGrp="1"/>
          </p:cNvSpPr>
          <p:nvPr>
            <p:ph type="dt" idx="10"/>
          </p:nvPr>
        </p:nvSpPr>
        <p:spPr/>
        <p:txBody>
          <a:bodyPr/>
          <a:lstStyle/>
          <a:p>
            <a:r>
              <a:rPr lang="en-IN" altLang="en-US" dirty="0">
                <a:latin typeface="Times New Roman" panose="02020603050405020304" charset="0"/>
                <a:cs typeface="Times New Roman" panose="02020603050405020304" charset="0"/>
              </a:rPr>
              <a:t>26 </a:t>
            </a:r>
            <a:r>
              <a:rPr lang="en-US" altLang="en-IN" dirty="0">
                <a:latin typeface="Times New Roman" panose="02020603050405020304" charset="0"/>
                <a:cs typeface="Times New Roman" panose="02020603050405020304" charset="0"/>
              </a:rPr>
              <a:t>March</a:t>
            </a:r>
            <a:r>
              <a:rPr lang="en-IN" altLang="en-US" dirty="0">
                <a:latin typeface="Times New Roman" panose="02020603050405020304" charset="0"/>
                <a:cs typeface="Times New Roman" panose="02020603050405020304" charset="0"/>
              </a:rPr>
              <a:t> 2024</a:t>
            </a:r>
          </a:p>
        </p:txBody>
      </p:sp>
      <p:sp>
        <p:nvSpPr>
          <p:cNvPr id="4" name="Footer Placeholder 3"/>
          <p:cNvSpPr>
            <a:spLocks noGrp="1"/>
          </p:cNvSpPr>
          <p:nvPr>
            <p:ph type="ftr" idx="11"/>
          </p:nvPr>
        </p:nvSpPr>
        <p:spPr>
          <a:xfrm>
            <a:off x="3124200" y="4767580"/>
            <a:ext cx="3307080" cy="273685"/>
          </a:xfrm>
        </p:spPr>
        <p:txBody>
          <a:bodyPr/>
          <a:lstStyle/>
          <a:p>
            <a:r>
              <a:rPr lang="en-US">
                <a:latin typeface="Times New Roman" panose="02020603050405020304" charset="0"/>
                <a:cs typeface="Times New Roman" panose="02020603050405020304" charset="0"/>
              </a:rPr>
              <a:t>Department of Computer Science and Engineering</a:t>
            </a:r>
          </a:p>
        </p:txBody>
      </p:sp>
      <p:sp>
        <p:nvSpPr>
          <p:cNvPr id="5" name="Text Box 4"/>
          <p:cNvSpPr txBox="1"/>
          <p:nvPr/>
        </p:nvSpPr>
        <p:spPr>
          <a:xfrm>
            <a:off x="1425575" y="1225550"/>
            <a:ext cx="6412865" cy="2557780"/>
          </a:xfrm>
          <a:prstGeom prst="rect">
            <a:avLst/>
          </a:prstGeom>
          <a:noFill/>
        </p:spPr>
        <p:txBody>
          <a:bodyPr wrap="square" rtlCol="0">
            <a:noAutofit/>
          </a:bodyPr>
          <a:lstStyle/>
          <a:p>
            <a:pPr marL="342900" lvl="0" indent="-342900" algn="just">
              <a:lnSpc>
                <a:spcPct val="150000"/>
              </a:lnSpc>
              <a:buFont typeface="Wingdings" panose="05000000000000000000" pitchFamily="2" charset="2"/>
              <a:buChar char=""/>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The scheme preserves </a:t>
            </a:r>
            <a:r>
              <a:rPr lang="en-US" u="sng" dirty="0">
                <a:effectLst/>
                <a:latin typeface="Times New Roman" panose="02020603050405020304" pitchFamily="18" charset="0"/>
                <a:ea typeface="Times New Roman" panose="02020603050405020304" pitchFamily="18" charset="0"/>
                <a:cs typeface="Times New Roman" panose="02020603050405020304" pitchFamily="18" charset="0"/>
              </a:rPr>
              <a:t>data privacy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from the auditor by using a random masking technique and the sparse vector is used for sampling auditing. </a:t>
            </a:r>
            <a:endParaRPr lang="en-IN"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buFont typeface="Wingdings" panose="05000000000000000000" pitchFamily="2" charset="2"/>
              <a:buChar char=""/>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Our scheme supports </a:t>
            </a:r>
            <a:r>
              <a:rPr lang="en-US" u="sng" dirty="0">
                <a:effectLst/>
                <a:latin typeface="Times New Roman" panose="02020603050405020304" pitchFamily="18" charset="0"/>
                <a:ea typeface="Times New Roman" panose="02020603050405020304" pitchFamily="18" charset="0"/>
                <a:cs typeface="Times New Roman" panose="02020603050405020304" pitchFamily="18" charset="0"/>
              </a:rPr>
              <a:t>dynamic</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group member operations which include join and revocation. In addition, our VDB supports batch auditing and it supports multi-cloud server, multiuser and multi-storage vector scenarios.</a:t>
            </a:r>
            <a:endParaRPr lang="en-IN"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buFont typeface="Wingdings" panose="05000000000000000000" pitchFamily="2" charset="2"/>
              <a:buChar char=""/>
            </a:pPr>
            <a:r>
              <a:rPr lang="en-US" u="sng" dirty="0">
                <a:effectLst/>
                <a:latin typeface="Times New Roman" panose="02020603050405020304" pitchFamily="18" charset="0"/>
                <a:ea typeface="Times New Roman" panose="02020603050405020304" pitchFamily="18" charset="0"/>
                <a:cs typeface="Times New Roman" panose="02020603050405020304" pitchFamily="18" charset="0"/>
              </a:rPr>
              <a:t>Security</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analysis and experimental comparison with existing schemes are provided and it shows that our VDB is secure and efficient.</a:t>
            </a:r>
            <a:endParaRPr lang="en-IN"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spcAft>
                <a:spcPts val="1000"/>
              </a:spcAft>
              <a:buFont typeface="Wingdings" panose="05000000000000000000" pitchFamily="2" charset="2"/>
              <a:buChar char=""/>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Our VDB scheme can securely and </a:t>
            </a:r>
            <a:r>
              <a:rPr lang="en-US" u="sng" dirty="0">
                <a:effectLst/>
                <a:latin typeface="Times New Roman" panose="02020603050405020304" pitchFamily="18" charset="0"/>
                <a:ea typeface="Times New Roman" panose="02020603050405020304" pitchFamily="18" charset="0"/>
                <a:cs typeface="Times New Roman" panose="02020603050405020304" pitchFamily="18" charset="0"/>
              </a:rPr>
              <a:t>efficiently</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query and update database stored in the cloud and publicly audit data storage </a:t>
            </a:r>
            <a:r>
              <a:rPr lang="en-US" u="sng" dirty="0">
                <a:effectLst/>
                <a:latin typeface="Times New Roman" panose="02020603050405020304" pitchFamily="18" charset="0"/>
                <a:ea typeface="Times New Roman" panose="02020603050405020304" pitchFamily="18" charset="0"/>
                <a:cs typeface="Times New Roman" panose="02020603050405020304" pitchFamily="18" charset="0"/>
              </a:rPr>
              <a:t>integrity</a:t>
            </a:r>
            <a:endParaRPr lang="en-IN" u="sng"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charset="0"/>
                <a:cs typeface="Times New Roman" panose="02020603050405020304" charset="0"/>
              </a:rPr>
              <a:t>23</a:t>
            </a:fld>
            <a:endParaRPr lang="en-US">
              <a:latin typeface="Times New Roman" panose="02020603050405020304" charset="0"/>
              <a:cs typeface="Times New Roman" panose="02020603050405020304" charset="0"/>
            </a:endParaRPr>
          </a:p>
        </p:txBody>
      </p:sp>
      <p:sp>
        <p:nvSpPr>
          <p:cNvPr id="2" name="Title 1"/>
          <p:cNvSpPr>
            <a:spLocks noGrp="1"/>
          </p:cNvSpPr>
          <p:nvPr>
            <p:ph type="title"/>
          </p:nvPr>
        </p:nvSpPr>
        <p:spPr>
          <a:xfrm>
            <a:off x="1511459" y="1944370"/>
            <a:ext cx="6117431" cy="627321"/>
          </a:xfrm>
        </p:spPr>
        <p:txBody>
          <a:bodyPr/>
          <a:lstStyle/>
          <a:p>
            <a:r>
              <a:rPr lang="en-IN" altLang="en-US" sz="3600" dirty="0">
                <a:latin typeface="Times New Roman" panose="02020603050405020304" charset="0"/>
                <a:cs typeface="Times New Roman" panose="02020603050405020304" charset="0"/>
              </a:rPr>
              <a:t>Thank You</a:t>
            </a:r>
          </a:p>
        </p:txBody>
      </p:sp>
      <p:sp>
        <p:nvSpPr>
          <p:cNvPr id="3" name="Date Placeholder 2"/>
          <p:cNvSpPr>
            <a:spLocks noGrp="1"/>
          </p:cNvSpPr>
          <p:nvPr>
            <p:ph type="dt" idx="10"/>
          </p:nvPr>
        </p:nvSpPr>
        <p:spPr/>
        <p:txBody>
          <a:bodyPr/>
          <a:lstStyle/>
          <a:p>
            <a:r>
              <a:rPr lang="en-IN" altLang="en-US" dirty="0">
                <a:latin typeface="Times New Roman" panose="02020603050405020304" charset="0"/>
                <a:cs typeface="Times New Roman" panose="02020603050405020304" charset="0"/>
              </a:rPr>
              <a:t>26</a:t>
            </a:r>
            <a:r>
              <a:rPr lang="en-US" altLang="en-IN" dirty="0">
                <a:latin typeface="Times New Roman" panose="02020603050405020304" charset="0"/>
                <a:cs typeface="Times New Roman" panose="02020603050405020304" charset="0"/>
              </a:rPr>
              <a:t> March</a:t>
            </a:r>
            <a:r>
              <a:rPr lang="en-IN" altLang="en-US" dirty="0">
                <a:latin typeface="Times New Roman" panose="02020603050405020304" charset="0"/>
                <a:cs typeface="Times New Roman" panose="02020603050405020304" charset="0"/>
              </a:rPr>
              <a:t> 2024</a:t>
            </a:r>
          </a:p>
        </p:txBody>
      </p:sp>
      <p:sp>
        <p:nvSpPr>
          <p:cNvPr id="4" name="Footer Placeholder 3"/>
          <p:cNvSpPr>
            <a:spLocks noGrp="1"/>
          </p:cNvSpPr>
          <p:nvPr>
            <p:ph type="ftr" idx="11"/>
          </p:nvPr>
        </p:nvSpPr>
        <p:spPr>
          <a:xfrm>
            <a:off x="3124200" y="4767580"/>
            <a:ext cx="3670935" cy="273685"/>
          </a:xfrm>
        </p:spPr>
        <p:txBody>
          <a:bodyPr/>
          <a:lstStyle/>
          <a:p>
            <a:r>
              <a:rPr lang="en-US">
                <a:latin typeface="Times New Roman" panose="02020603050405020304" charset="0"/>
                <a:cs typeface="Times New Roman" panose="02020603050405020304" charset="0"/>
              </a:rPr>
              <a:t>Department of Computer Science and Engineering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charset="0"/>
                <a:cs typeface="Times New Roman" panose="02020603050405020304" charset="0"/>
              </a:rPr>
              <a:t>3</a:t>
            </a:fld>
            <a:endParaRPr lang="en-US">
              <a:latin typeface="Times New Roman" panose="02020603050405020304" charset="0"/>
              <a:cs typeface="Times New Roman" panose="02020603050405020304" charset="0"/>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Bookman Old Style" panose="02050604050505020204" pitchFamily="18" charset="0"/>
              <a:ea typeface="Trebuchet MS" panose="020B0603020202020204"/>
              <a:cs typeface="Trebuchet MS" panose="020B0603020202020204"/>
              <a:sym typeface="Trebuchet MS" panose="020B0603020202020204"/>
            </a:endParaRPr>
          </a:p>
        </p:txBody>
      </p:sp>
      <p:sp>
        <p:nvSpPr>
          <p:cNvPr id="2" name="Title 1"/>
          <p:cNvSpPr>
            <a:spLocks noGrp="1"/>
          </p:cNvSpPr>
          <p:nvPr>
            <p:ph type="title"/>
          </p:nvPr>
        </p:nvSpPr>
        <p:spPr>
          <a:xfrm>
            <a:off x="1517015" y="129540"/>
            <a:ext cx="5592445" cy="627380"/>
          </a:xfrm>
        </p:spPr>
        <p:txBody>
          <a:bodyPr/>
          <a:lstStyle/>
          <a:p>
            <a:pPr algn="ctr"/>
            <a:r>
              <a:rPr lang="en-US" sz="3600" dirty="0">
                <a:latin typeface="Times New Roman" panose="02020603050405020304" charset="0"/>
                <a:cs typeface="Times New Roman" panose="02020603050405020304" charset="0"/>
              </a:rPr>
              <a:t>Problem Statement</a:t>
            </a:r>
          </a:p>
        </p:txBody>
      </p:sp>
      <p:sp>
        <p:nvSpPr>
          <p:cNvPr id="14" name="TextBox 13"/>
          <p:cNvSpPr txBox="1"/>
          <p:nvPr/>
        </p:nvSpPr>
        <p:spPr>
          <a:xfrm>
            <a:off x="579120" y="887730"/>
            <a:ext cx="7985760" cy="3545840"/>
          </a:xfrm>
          <a:prstGeom prst="rect">
            <a:avLst/>
          </a:prstGeom>
          <a:noFill/>
        </p:spPr>
        <p:txBody>
          <a:bodyPr wrap="square" rtlCol="0">
            <a:noAutofit/>
          </a:bodyPr>
          <a:lstStyle/>
          <a:p>
            <a:pPr marL="285750" indent="-285750" algn="just">
              <a:lnSpc>
                <a:spcPct val="120000"/>
              </a:lnSpc>
              <a:buFont typeface="Arial" panose="020B0604020202020204" pitchFamily="34" charset="0"/>
              <a:buChar char="•"/>
            </a:pPr>
            <a:r>
              <a:rPr lang="en-US" altLang="en-US" dirty="0">
                <a:latin typeface="Times New Roman" panose="02020603050405020304" charset="0"/>
                <a:cs typeface="Times New Roman" panose="02020603050405020304" charset="0"/>
              </a:rPr>
              <a:t>In the context of Electronic Health Records (EHR) storage, existing verifiable database (VDB) approaches face challenges in proof reuse and server-driven updates, hindering effective data integrity checks. We propose an innovative updatable VDB scheme based on functional commitment, addressing privacy-preserving integrity auditing and group member operations. Our scheme prioritizes server response correctness and data storage integrity, aiming for security without excessive computational overhead. We design an updatable functional commitment scheme and present a practical VDB scheme under computational assumptions. Batch auditing enhances efficiency in multi-cloud, multi-user scenarios. Theoretical proofs affirm desired security properties, with our scheme outperforming alternative algorithms</a:t>
            </a:r>
          </a:p>
          <a:p>
            <a:pPr algn="just">
              <a:lnSpc>
                <a:spcPct val="120000"/>
              </a:lnSpc>
            </a:pPr>
            <a:r>
              <a:rPr lang="en-US" altLang="en-US" dirty="0">
                <a:latin typeface="Times New Roman" panose="02020603050405020304" charset="0"/>
                <a:cs typeface="Times New Roman" panose="02020603050405020304" charset="0"/>
              </a:rPr>
              <a:t>• Existing Method Disadvantages:</a:t>
            </a:r>
          </a:p>
          <a:p>
            <a:pPr algn="just">
              <a:lnSpc>
                <a:spcPct val="120000"/>
              </a:lnSpc>
            </a:pPr>
            <a:r>
              <a:rPr lang="en-US" altLang="en-US" dirty="0">
                <a:latin typeface="Times New Roman" panose="02020603050405020304" charset="0"/>
                <a:cs typeface="Times New Roman" panose="02020603050405020304" charset="0"/>
              </a:rPr>
              <a:t>1. The primary challenge in EHR systems lies in ensuring real-time verification of server responses.</a:t>
            </a:r>
          </a:p>
          <a:p>
            <a:pPr algn="just">
              <a:lnSpc>
                <a:spcPct val="120000"/>
              </a:lnSpc>
            </a:pPr>
            <a:r>
              <a:rPr lang="en-US" altLang="en-US" dirty="0">
                <a:latin typeface="Times New Roman" panose="02020603050405020304" charset="0"/>
                <a:cs typeface="Times New Roman" panose="02020603050405020304" charset="0"/>
              </a:rPr>
              <a:t>2.The existing VLR group signature scheme does not have backward </a:t>
            </a:r>
            <a:r>
              <a:rPr lang="en-US" altLang="en-US" dirty="0" err="1">
                <a:latin typeface="Times New Roman" panose="02020603050405020304" charset="0"/>
                <a:cs typeface="Times New Roman" panose="02020603050405020304" charset="0"/>
              </a:rPr>
              <a:t>unlinkability</a:t>
            </a:r>
            <a:r>
              <a:rPr lang="en-US" altLang="en-US" dirty="0">
                <a:latin typeface="Times New Roman" panose="02020603050405020304" charset="0"/>
                <a:cs typeface="Times New Roman" panose="02020603050405020304" charset="0"/>
              </a:rPr>
              <a:t> (BU), which means that even if a member is revoked at a certain time, the signature before that time remains anonymous. It poses a threat to user identity privacy.</a:t>
            </a:r>
            <a:endParaRPr lang="en-IN" altLang="en-US" dirty="0">
              <a:latin typeface="Times New Roman" panose="02020603050405020304" charset="0"/>
              <a:cs typeface="Times New Roman" panose="02020603050405020304" charset="0"/>
            </a:endParaRPr>
          </a:p>
        </p:txBody>
      </p:sp>
      <p:sp>
        <p:nvSpPr>
          <p:cNvPr id="9" name="Date Placeholder 8"/>
          <p:cNvSpPr>
            <a:spLocks noGrp="1"/>
          </p:cNvSpPr>
          <p:nvPr>
            <p:ph type="dt" idx="10"/>
          </p:nvPr>
        </p:nvSpPr>
        <p:spPr/>
        <p:txBody>
          <a:bodyPr/>
          <a:lstStyle/>
          <a:p>
            <a:r>
              <a:rPr lang="en-IN" altLang="en-US">
                <a:latin typeface="Times New Roman" panose="02020603050405020304" charset="0"/>
                <a:cs typeface="Times New Roman" panose="02020603050405020304" charset="0"/>
              </a:rPr>
              <a:t>23</a:t>
            </a:r>
            <a:r>
              <a:rPr lang="en-US" altLang="en-IN">
                <a:latin typeface="Times New Roman" panose="02020603050405020304" charset="0"/>
                <a:cs typeface="Times New Roman" panose="02020603050405020304" charset="0"/>
              </a:rPr>
              <a:t> March</a:t>
            </a:r>
            <a:r>
              <a:rPr lang="en-IN" altLang="en-US">
                <a:latin typeface="Times New Roman" panose="02020603050405020304" charset="0"/>
                <a:cs typeface="Times New Roman" panose="02020603050405020304" charset="0"/>
              </a:rPr>
              <a:t> 2024</a:t>
            </a:r>
          </a:p>
        </p:txBody>
      </p:sp>
      <p:sp>
        <p:nvSpPr>
          <p:cNvPr id="10" name="Footer Placeholder 9"/>
          <p:cNvSpPr>
            <a:spLocks noGrp="1"/>
          </p:cNvSpPr>
          <p:nvPr>
            <p:ph type="ftr" idx="11"/>
          </p:nvPr>
        </p:nvSpPr>
        <p:spPr>
          <a:xfrm>
            <a:off x="3124200" y="4767580"/>
            <a:ext cx="3716020" cy="273685"/>
          </a:xfrm>
        </p:spPr>
        <p:txBody>
          <a:bodyPr/>
          <a:lstStyle/>
          <a:p>
            <a:r>
              <a:rPr lang="en-US">
                <a:latin typeface="Times New Roman" panose="02020603050405020304" charset="0"/>
                <a:cs typeface="Times New Roman" panose="02020603050405020304" charset="0"/>
              </a:rPr>
              <a:t>Department of Computer Science and Engineering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charset="0"/>
                <a:cs typeface="Times New Roman" panose="02020603050405020304" charset="0"/>
              </a:rPr>
              <a:t>4</a:t>
            </a:fld>
            <a:endParaRPr lang="en-US">
              <a:latin typeface="Times New Roman" panose="02020603050405020304" charset="0"/>
              <a:cs typeface="Times New Roman" panose="02020603050405020304" charset="0"/>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Bookman Old Style" panose="02050604050505020204" pitchFamily="18" charset="0"/>
              <a:ea typeface="Trebuchet MS" panose="020B0603020202020204"/>
              <a:cs typeface="Trebuchet MS" panose="020B0603020202020204"/>
              <a:sym typeface="Trebuchet MS" panose="020B0603020202020204"/>
            </a:endParaRPr>
          </a:p>
        </p:txBody>
      </p:sp>
      <p:sp>
        <p:nvSpPr>
          <p:cNvPr id="2" name="Title 1"/>
          <p:cNvSpPr>
            <a:spLocks noGrp="1"/>
          </p:cNvSpPr>
          <p:nvPr>
            <p:ph type="title"/>
          </p:nvPr>
        </p:nvSpPr>
        <p:spPr>
          <a:xfrm>
            <a:off x="1602105" y="0"/>
            <a:ext cx="5676900" cy="682625"/>
          </a:xfrm>
        </p:spPr>
        <p:txBody>
          <a:bodyPr/>
          <a:lstStyle/>
          <a:p>
            <a:pPr algn="ctr"/>
            <a:r>
              <a:rPr lang="en-US" sz="3600" b="0" dirty="0">
                <a:latin typeface="Times New Roman" panose="02020603050405020304" charset="0"/>
                <a:cs typeface="Times New Roman" panose="02020603050405020304" charset="0"/>
              </a:rPr>
              <a:t>Problem </a:t>
            </a:r>
            <a:r>
              <a:rPr lang="en-IN" altLang="en-US" sz="3600" b="0" dirty="0">
                <a:latin typeface="Times New Roman" panose="02020603050405020304" charset="0"/>
                <a:cs typeface="Times New Roman" panose="02020603050405020304" charset="0"/>
              </a:rPr>
              <a:t>Illustration</a:t>
            </a:r>
          </a:p>
        </p:txBody>
      </p:sp>
      <p:sp>
        <p:nvSpPr>
          <p:cNvPr id="9" name="Date Placeholder 8"/>
          <p:cNvSpPr>
            <a:spLocks noGrp="1"/>
          </p:cNvSpPr>
          <p:nvPr>
            <p:ph type="dt" idx="10"/>
          </p:nvPr>
        </p:nvSpPr>
        <p:spPr/>
        <p:txBody>
          <a:bodyPr/>
          <a:lstStyle/>
          <a:p>
            <a:r>
              <a:rPr lang="en-IN" altLang="en-US" dirty="0">
                <a:latin typeface="Times New Roman" panose="02020603050405020304" charset="0"/>
                <a:cs typeface="Times New Roman" panose="02020603050405020304" charset="0"/>
              </a:rPr>
              <a:t>26 </a:t>
            </a:r>
            <a:r>
              <a:rPr lang="en-US" altLang="en-IN" dirty="0">
                <a:latin typeface="Times New Roman" panose="02020603050405020304" charset="0"/>
                <a:cs typeface="Times New Roman" panose="02020603050405020304" charset="0"/>
              </a:rPr>
              <a:t>March</a:t>
            </a:r>
            <a:r>
              <a:rPr lang="en-IN" altLang="en-US" dirty="0">
                <a:latin typeface="Times New Roman" panose="02020603050405020304" charset="0"/>
                <a:cs typeface="Times New Roman" panose="02020603050405020304" charset="0"/>
              </a:rPr>
              <a:t> 2024</a:t>
            </a:r>
          </a:p>
        </p:txBody>
      </p:sp>
      <p:sp>
        <p:nvSpPr>
          <p:cNvPr id="10" name="Footer Placeholder 9"/>
          <p:cNvSpPr>
            <a:spLocks noGrp="1"/>
          </p:cNvSpPr>
          <p:nvPr>
            <p:ph type="ftr" idx="11"/>
          </p:nvPr>
        </p:nvSpPr>
        <p:spPr>
          <a:xfrm>
            <a:off x="3124200" y="4767580"/>
            <a:ext cx="3429000" cy="273685"/>
          </a:xfrm>
        </p:spPr>
        <p:txBody>
          <a:bodyPr/>
          <a:lstStyle/>
          <a:p>
            <a:r>
              <a:rPr lang="en-US">
                <a:latin typeface="Times New Roman" panose="02020603050405020304" charset="0"/>
                <a:cs typeface="Times New Roman" panose="02020603050405020304" charset="0"/>
              </a:rPr>
              <a:t>Department of Computer Science and Engineering</a:t>
            </a:r>
          </a:p>
        </p:txBody>
      </p:sp>
      <p:sp>
        <p:nvSpPr>
          <p:cNvPr id="7" name="Text Box 6"/>
          <p:cNvSpPr txBox="1"/>
          <p:nvPr/>
        </p:nvSpPr>
        <p:spPr>
          <a:xfrm>
            <a:off x="648929" y="811162"/>
            <a:ext cx="7226710" cy="2308324"/>
          </a:xfrm>
          <a:prstGeom prst="rect">
            <a:avLst/>
          </a:prstGeom>
          <a:noFill/>
        </p:spPr>
        <p:txBody>
          <a:bodyPr wrap="square" rtlCol="0">
            <a:spAutoFit/>
          </a:bodyPr>
          <a:lstStyle/>
          <a:p>
            <a:pPr algn="just"/>
            <a:r>
              <a:rPr lang="en-US" altLang="en-US" sz="1600" dirty="0">
                <a:latin typeface="Times New Roman" panose="02020603050405020304" charset="0"/>
                <a:cs typeface="Times New Roman" panose="02020603050405020304" charset="0"/>
              </a:rPr>
              <a:t>The verifiable database (VDB) as a secure and efficient updatable cloud storage model for resource-limited users. In a VDB scheme, a client can outsource the storage of a collection of data items to an untrusted server. Later, the client can query the server for an item (a message) at position </a:t>
            </a:r>
            <a:r>
              <a:rPr lang="en-US" altLang="en-US" sz="1600" dirty="0" err="1">
                <a:latin typeface="Times New Roman" panose="02020603050405020304" charset="0"/>
                <a:cs typeface="Times New Roman" panose="02020603050405020304" charset="0"/>
              </a:rPr>
              <a:t>i</a:t>
            </a:r>
            <a:r>
              <a:rPr lang="en-US" altLang="en-US" sz="1600" dirty="0">
                <a:latin typeface="Times New Roman" panose="02020603050405020304" charset="0"/>
                <a:cs typeface="Times New Roman" panose="02020603050405020304" charset="0"/>
              </a:rPr>
              <a:t>, the server returns the stored message at this position along with a proof that it is the correct answer. However, the security of only verifying the server response correctness is far from enough for the EHR system, and it is not clear whether data that is not </a:t>
            </a:r>
            <a:r>
              <a:rPr lang="en-US" altLang="en-US" sz="1600" dirty="0" err="1">
                <a:latin typeface="Times New Roman" panose="02020603050405020304" charset="0"/>
                <a:cs typeface="Times New Roman" panose="02020603050405020304" charset="0"/>
              </a:rPr>
              <a:t>fre-quently</a:t>
            </a:r>
            <a:r>
              <a:rPr lang="en-US" altLang="en-US" sz="1600" dirty="0">
                <a:latin typeface="Times New Roman" panose="02020603050405020304" charset="0"/>
                <a:cs typeface="Times New Roman" panose="02020603050405020304" charset="0"/>
              </a:rPr>
              <a:t> accessed is still stored correctly. If these data are destroyed and not discovered in time, it can cause huge losses in the event of an emergency.</a:t>
            </a:r>
            <a:endParaRPr lang="en-IN" altLang="en-US" sz="1600" dirty="0">
              <a:latin typeface="Times New Roman" panose="02020603050405020304" charset="0"/>
              <a:cs typeface="Times New Roman" panose="020206030504050203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charset="0"/>
                <a:cs typeface="Times New Roman" panose="02020603050405020304" charset="0"/>
              </a:rPr>
              <a:t>5</a:t>
            </a:fld>
            <a:endParaRPr lang="en-US">
              <a:latin typeface="Times New Roman" panose="02020603050405020304" charset="0"/>
              <a:cs typeface="Times New Roman" panose="02020603050405020304" charset="0"/>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
        <p:nvSpPr>
          <p:cNvPr id="2" name="Title 1"/>
          <p:cNvSpPr>
            <a:spLocks noGrp="1"/>
          </p:cNvSpPr>
          <p:nvPr>
            <p:ph type="title"/>
          </p:nvPr>
        </p:nvSpPr>
        <p:spPr>
          <a:xfrm>
            <a:off x="1376204" y="135890"/>
            <a:ext cx="6117431" cy="627321"/>
          </a:xfrm>
        </p:spPr>
        <p:txBody>
          <a:bodyPr/>
          <a:lstStyle/>
          <a:p>
            <a:r>
              <a:rPr lang="en-US" sz="3600" dirty="0">
                <a:latin typeface="Times New Roman" panose="02020603050405020304" charset="0"/>
                <a:cs typeface="Times New Roman" panose="02020603050405020304" charset="0"/>
              </a:rPr>
              <a:t>Proposed Method</a:t>
            </a:r>
          </a:p>
        </p:txBody>
      </p:sp>
      <p:sp>
        <p:nvSpPr>
          <p:cNvPr id="3" name="Date Placeholder 2"/>
          <p:cNvSpPr>
            <a:spLocks noGrp="1"/>
          </p:cNvSpPr>
          <p:nvPr>
            <p:ph type="dt" idx="10"/>
          </p:nvPr>
        </p:nvSpPr>
        <p:spPr/>
        <p:txBody>
          <a:bodyPr/>
          <a:lstStyle/>
          <a:p>
            <a:r>
              <a:rPr lang="en-IN" altLang="en-US" dirty="0">
                <a:latin typeface="Times New Roman" panose="02020603050405020304" charset="0"/>
                <a:cs typeface="Times New Roman" panose="02020603050405020304" charset="0"/>
              </a:rPr>
              <a:t>26</a:t>
            </a:r>
            <a:r>
              <a:rPr lang="en-US" altLang="en-IN" dirty="0">
                <a:latin typeface="Times New Roman" panose="02020603050405020304" charset="0"/>
                <a:cs typeface="Times New Roman" panose="02020603050405020304" charset="0"/>
              </a:rPr>
              <a:t> March</a:t>
            </a:r>
            <a:r>
              <a:rPr lang="en-IN" altLang="en-US" dirty="0">
                <a:latin typeface="Times New Roman" panose="02020603050405020304" charset="0"/>
                <a:cs typeface="Times New Roman" panose="02020603050405020304" charset="0"/>
              </a:rPr>
              <a:t> 2024</a:t>
            </a:r>
          </a:p>
        </p:txBody>
      </p:sp>
      <p:sp>
        <p:nvSpPr>
          <p:cNvPr id="4" name="Footer Placeholder 3"/>
          <p:cNvSpPr>
            <a:spLocks noGrp="1"/>
          </p:cNvSpPr>
          <p:nvPr>
            <p:ph type="ftr" idx="11"/>
          </p:nvPr>
        </p:nvSpPr>
        <p:spPr>
          <a:xfrm>
            <a:off x="3124200" y="4767580"/>
            <a:ext cx="3306445" cy="273685"/>
          </a:xfrm>
        </p:spPr>
        <p:txBody>
          <a:bodyPr/>
          <a:lstStyle/>
          <a:p>
            <a:r>
              <a:rPr lang="en-US">
                <a:latin typeface="Times New Roman" panose="02020603050405020304" charset="0"/>
                <a:cs typeface="Times New Roman" panose="02020603050405020304" charset="0"/>
              </a:rPr>
              <a:t>Department of Computer Science and Engineering</a:t>
            </a:r>
          </a:p>
        </p:txBody>
      </p:sp>
      <p:sp>
        <p:nvSpPr>
          <p:cNvPr id="5" name="Text Box 4"/>
          <p:cNvSpPr txBox="1"/>
          <p:nvPr/>
        </p:nvSpPr>
        <p:spPr>
          <a:xfrm>
            <a:off x="829310" y="852805"/>
            <a:ext cx="7758430" cy="3626485"/>
          </a:xfrm>
          <a:prstGeom prst="rect">
            <a:avLst/>
          </a:prstGeom>
          <a:noFill/>
        </p:spPr>
        <p:txBody>
          <a:bodyPr wrap="square" rtlCol="0">
            <a:noAutofit/>
          </a:bodyPr>
          <a:lstStyle/>
          <a:p>
            <a:pPr algn="just">
              <a:lnSpc>
                <a:spcPct val="110000"/>
              </a:lnSpc>
            </a:pPr>
            <a:r>
              <a:rPr lang="en-US" sz="1600" dirty="0">
                <a:latin typeface="Times New Roman" panose="02020603050405020304"/>
                <a:ea typeface="Times New Roman" panose="02020603050405020304"/>
                <a:cs typeface="Times New Roman" panose="02020603050405020304"/>
                <a:sym typeface="+mn-ea"/>
              </a:rPr>
              <a:t>Focusing on secure and efficient storage, emphasizing server response correctness and data storage integrity for Electronic Health Records (EHR). Utilizes functional commitment (FC) to design a publicly verifiable updatable database scheme, addressing privacy-preserving integrity auditing and dynamic group operations. Enhances an existing FC scheme for an auditable Verifiable Database (VDB) scheme, proposing an efficient, publicly verifiable updatable VDB with minimal computational overhead and storage costs. Applicable for large-scale data storage, ensuring minimum user communication cost. Preserves original VDB scheme properties while achieving efficient privacy features and auditability.</a:t>
            </a:r>
            <a:endParaRPr lang="en-IN" altLang="en-US" sz="1600" dirty="0">
              <a:latin typeface="Bookman Old Style" panose="02050604050505020204" pitchFamily="18" charset="0"/>
              <a:cs typeface="Bookman Old Style" panose="020506040505050202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charset="0"/>
                <a:cs typeface="Times New Roman" panose="02020603050405020304" charset="0"/>
              </a:rPr>
              <a:t>6</a:t>
            </a:fld>
            <a:endParaRPr lang="en-US">
              <a:latin typeface="Times New Roman" panose="02020603050405020304" charset="0"/>
              <a:cs typeface="Times New Roman" panose="02020603050405020304" charset="0"/>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
        <p:nvSpPr>
          <p:cNvPr id="2" name="Title 1"/>
          <p:cNvSpPr>
            <a:spLocks noGrp="1"/>
          </p:cNvSpPr>
          <p:nvPr>
            <p:ph type="title"/>
          </p:nvPr>
        </p:nvSpPr>
        <p:spPr>
          <a:xfrm>
            <a:off x="1389380" y="92710"/>
            <a:ext cx="5668645" cy="553720"/>
          </a:xfrm>
        </p:spPr>
        <p:txBody>
          <a:bodyPr/>
          <a:lstStyle/>
          <a:p>
            <a:pPr algn="ctr"/>
            <a:r>
              <a:rPr lang="en-US" sz="2800" b="0" dirty="0">
                <a:latin typeface="Times New Roman" panose="02020603050405020304" charset="0"/>
                <a:cs typeface="Times New Roman" panose="02020603050405020304" charset="0"/>
              </a:rPr>
              <a:t>Proposed Method</a:t>
            </a:r>
            <a:r>
              <a:rPr lang="en-IN" altLang="en-US" sz="2800" b="0" dirty="0">
                <a:latin typeface="Times New Roman" panose="02020603050405020304" charset="0"/>
                <a:cs typeface="Times New Roman" panose="02020603050405020304" charset="0"/>
              </a:rPr>
              <a:t> Illustration</a:t>
            </a:r>
          </a:p>
        </p:txBody>
      </p:sp>
      <p:sp>
        <p:nvSpPr>
          <p:cNvPr id="3" name="Date Placeholder 2"/>
          <p:cNvSpPr>
            <a:spLocks noGrp="1"/>
          </p:cNvSpPr>
          <p:nvPr>
            <p:ph type="dt" idx="10"/>
          </p:nvPr>
        </p:nvSpPr>
        <p:spPr/>
        <p:txBody>
          <a:bodyPr/>
          <a:lstStyle/>
          <a:p>
            <a:r>
              <a:rPr lang="en-IN" altLang="en-US" dirty="0">
                <a:latin typeface="Times New Roman" panose="02020603050405020304" charset="0"/>
                <a:cs typeface="Times New Roman" panose="02020603050405020304" charset="0"/>
              </a:rPr>
              <a:t>26 </a:t>
            </a:r>
            <a:r>
              <a:rPr lang="en-US" altLang="en-IN" dirty="0">
                <a:latin typeface="Times New Roman" panose="02020603050405020304" charset="0"/>
                <a:cs typeface="Times New Roman" panose="02020603050405020304" charset="0"/>
              </a:rPr>
              <a:t>March</a:t>
            </a:r>
            <a:r>
              <a:rPr lang="en-IN" altLang="en-US" dirty="0">
                <a:latin typeface="Times New Roman" panose="02020603050405020304" charset="0"/>
                <a:cs typeface="Times New Roman" panose="02020603050405020304" charset="0"/>
              </a:rPr>
              <a:t> 2024</a:t>
            </a:r>
          </a:p>
        </p:txBody>
      </p:sp>
      <p:sp>
        <p:nvSpPr>
          <p:cNvPr id="4" name="Footer Placeholder 3"/>
          <p:cNvSpPr>
            <a:spLocks noGrp="1"/>
          </p:cNvSpPr>
          <p:nvPr>
            <p:ph type="ftr" idx="11"/>
          </p:nvPr>
        </p:nvSpPr>
        <p:spPr>
          <a:xfrm>
            <a:off x="3124200" y="4767580"/>
            <a:ext cx="3343910" cy="273685"/>
          </a:xfrm>
        </p:spPr>
        <p:txBody>
          <a:bodyPr/>
          <a:lstStyle/>
          <a:p>
            <a:r>
              <a:rPr lang="en-US">
                <a:latin typeface="Times New Roman" panose="02020603050405020304" charset="0"/>
                <a:cs typeface="Times New Roman" panose="02020603050405020304" charset="0"/>
              </a:rPr>
              <a:t>Department of Computer Science and Engineering</a:t>
            </a:r>
          </a:p>
        </p:txBody>
      </p:sp>
      <p:sp>
        <p:nvSpPr>
          <p:cNvPr id="9" name="Right Arrow 8"/>
          <p:cNvSpPr/>
          <p:nvPr/>
        </p:nvSpPr>
        <p:spPr>
          <a:xfrm>
            <a:off x="4101608" y="2515952"/>
            <a:ext cx="608965" cy="312420"/>
          </a:xfrm>
          <a:prstGeom prst="rightArrow">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653B21D-3564-291D-E419-B03889F419E0}"/>
              </a:ext>
            </a:extLst>
          </p:cNvPr>
          <p:cNvPicPr>
            <a:picLocks noChangeAspect="1"/>
          </p:cNvPicPr>
          <p:nvPr/>
        </p:nvPicPr>
        <p:blipFill>
          <a:blip r:embed="rId3"/>
          <a:stretch>
            <a:fillRect/>
          </a:stretch>
        </p:blipFill>
        <p:spPr>
          <a:xfrm>
            <a:off x="4818277" y="1322685"/>
            <a:ext cx="4115899" cy="2698954"/>
          </a:xfrm>
          <a:prstGeom prst="rect">
            <a:avLst/>
          </a:prstGeom>
        </p:spPr>
      </p:pic>
      <p:pic>
        <p:nvPicPr>
          <p:cNvPr id="15" name="Picture 14">
            <a:extLst>
              <a:ext uri="{FF2B5EF4-FFF2-40B4-BE49-F238E27FC236}">
                <a16:creationId xmlns:a16="http://schemas.microsoft.com/office/drawing/2014/main" id="{02D01111-8F5D-DD93-8EA4-32438D55407B}"/>
              </a:ext>
            </a:extLst>
          </p:cNvPr>
          <p:cNvPicPr>
            <a:picLocks noChangeAspect="1"/>
          </p:cNvPicPr>
          <p:nvPr/>
        </p:nvPicPr>
        <p:blipFill>
          <a:blip r:embed="rId4"/>
          <a:stretch>
            <a:fillRect/>
          </a:stretch>
        </p:blipFill>
        <p:spPr>
          <a:xfrm>
            <a:off x="317090" y="1322685"/>
            <a:ext cx="3784518" cy="276176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charset="0"/>
                <a:cs typeface="Times New Roman" panose="02020603050405020304" charset="0"/>
              </a:rPr>
              <a:t>7</a:t>
            </a:fld>
            <a:endParaRPr lang="en-US">
              <a:latin typeface="Times New Roman" panose="02020603050405020304" charset="0"/>
              <a:cs typeface="Times New Roman" panose="02020603050405020304" charset="0"/>
            </a:endParaRPr>
          </a:p>
        </p:txBody>
      </p:sp>
      <p:sp>
        <p:nvSpPr>
          <p:cNvPr id="2" name="Title 1"/>
          <p:cNvSpPr>
            <a:spLocks noGrp="1"/>
          </p:cNvSpPr>
          <p:nvPr>
            <p:ph type="title"/>
          </p:nvPr>
        </p:nvSpPr>
        <p:spPr>
          <a:xfrm>
            <a:off x="1655445" y="92075"/>
            <a:ext cx="5247005" cy="594360"/>
          </a:xfrm>
        </p:spPr>
        <p:txBody>
          <a:bodyPr/>
          <a:lstStyle/>
          <a:p>
            <a:pPr algn="ctr"/>
            <a:r>
              <a:rPr lang="en-IN" altLang="en-US" sz="3600" b="0" dirty="0">
                <a:latin typeface="Times New Roman" panose="02020603050405020304" charset="0"/>
                <a:cs typeface="Times New Roman" panose="02020603050405020304" charset="0"/>
              </a:rPr>
              <a:t>Experiment Environment</a:t>
            </a:r>
          </a:p>
        </p:txBody>
      </p:sp>
      <p:sp>
        <p:nvSpPr>
          <p:cNvPr id="3" name="Date Placeholder 2"/>
          <p:cNvSpPr>
            <a:spLocks noGrp="1"/>
          </p:cNvSpPr>
          <p:nvPr>
            <p:ph type="dt" idx="10"/>
          </p:nvPr>
        </p:nvSpPr>
        <p:spPr/>
        <p:txBody>
          <a:bodyPr/>
          <a:lstStyle/>
          <a:p>
            <a:r>
              <a:rPr lang="en-IN" altLang="en-US" dirty="0">
                <a:latin typeface="Times New Roman" panose="02020603050405020304" charset="0"/>
                <a:cs typeface="Times New Roman" panose="02020603050405020304" charset="0"/>
              </a:rPr>
              <a:t>26 </a:t>
            </a:r>
            <a:r>
              <a:rPr lang="en-US" altLang="en-IN" dirty="0">
                <a:latin typeface="Times New Roman" panose="02020603050405020304" charset="0"/>
                <a:cs typeface="Times New Roman" panose="02020603050405020304" charset="0"/>
              </a:rPr>
              <a:t>March</a:t>
            </a:r>
            <a:r>
              <a:rPr lang="en-IN" altLang="en-US" dirty="0">
                <a:latin typeface="Times New Roman" panose="02020603050405020304" charset="0"/>
                <a:cs typeface="Times New Roman" panose="02020603050405020304" charset="0"/>
              </a:rPr>
              <a:t> 2024</a:t>
            </a:r>
          </a:p>
        </p:txBody>
      </p:sp>
      <p:sp>
        <p:nvSpPr>
          <p:cNvPr id="4" name="Footer Placeholder 3"/>
          <p:cNvSpPr>
            <a:spLocks noGrp="1"/>
          </p:cNvSpPr>
          <p:nvPr>
            <p:ph type="ftr" idx="11"/>
          </p:nvPr>
        </p:nvSpPr>
        <p:spPr>
          <a:xfrm>
            <a:off x="3124200" y="4767580"/>
            <a:ext cx="3428365" cy="273685"/>
          </a:xfrm>
        </p:spPr>
        <p:txBody>
          <a:bodyPr/>
          <a:lstStyle/>
          <a:p>
            <a:r>
              <a:rPr lang="en-US">
                <a:latin typeface="Times New Roman" panose="02020603050405020304" charset="0"/>
                <a:cs typeface="Times New Roman" panose="02020603050405020304" charset="0"/>
              </a:rPr>
              <a:t>Department of Computer Science and Engineering</a:t>
            </a:r>
          </a:p>
        </p:txBody>
      </p:sp>
      <p:sp>
        <p:nvSpPr>
          <p:cNvPr id="29" name="Text Box 28"/>
          <p:cNvSpPr txBox="1"/>
          <p:nvPr/>
        </p:nvSpPr>
        <p:spPr>
          <a:xfrm>
            <a:off x="1304925" y="1059180"/>
            <a:ext cx="6533515" cy="3024505"/>
          </a:xfrm>
          <a:prstGeom prst="rect">
            <a:avLst/>
          </a:prstGeom>
          <a:noFill/>
        </p:spPr>
        <p:txBody>
          <a:bodyPr wrap="square" rtlCol="0">
            <a:noAutofit/>
          </a:bodyPr>
          <a:lstStyle/>
          <a:p>
            <a:r>
              <a:rPr lang="en-IN" altLang="en-US" sz="1600" b="1" dirty="0">
                <a:latin typeface="Times New Roman" panose="02020603050405020304" charset="0"/>
                <a:cs typeface="Times New Roman" panose="02020603050405020304" charset="0"/>
              </a:rPr>
              <a:t>Tools:</a:t>
            </a:r>
          </a:p>
          <a:p>
            <a:pPr marL="285750" indent="-285750">
              <a:buFont typeface="Arial" panose="020B0604020202020204" pitchFamily="34" charset="0"/>
              <a:buChar char="•"/>
            </a:pPr>
            <a:r>
              <a:rPr lang="en-IN" altLang="en-US" dirty="0">
                <a:latin typeface="Times New Roman" panose="02020603050405020304" charset="0"/>
                <a:cs typeface="Times New Roman" panose="02020603050405020304" charset="0"/>
              </a:rPr>
              <a:t>NetBeans </a:t>
            </a:r>
          </a:p>
          <a:p>
            <a:pPr marL="285750" indent="-285750">
              <a:buFont typeface="Arial" panose="020B0604020202020204" pitchFamily="34" charset="0"/>
              <a:buChar char="•"/>
            </a:pPr>
            <a:r>
              <a:rPr lang="en-IN" altLang="en-US" dirty="0" err="1">
                <a:latin typeface="Times New Roman" panose="02020603050405020304" charset="0"/>
                <a:cs typeface="Times New Roman" panose="02020603050405020304" charset="0"/>
              </a:rPr>
              <a:t>MySql</a:t>
            </a:r>
            <a:endParaRPr lang="en-IN" altLang="en-US" dirty="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IN" altLang="en-US" dirty="0" err="1">
                <a:latin typeface="Times New Roman" panose="02020603050405020304" charset="0"/>
                <a:cs typeface="Times New Roman" panose="02020603050405020304" charset="0"/>
              </a:rPr>
              <a:t>DriveHQ</a:t>
            </a:r>
            <a:endParaRPr lang="en-IN" altLang="en-US" dirty="0">
              <a:latin typeface="Times New Roman" panose="02020603050405020304" charset="0"/>
              <a:cs typeface="Times New Roman" panose="02020603050405020304" charset="0"/>
            </a:endParaRPr>
          </a:p>
          <a:p>
            <a:pPr marL="0" indent="0">
              <a:buFont typeface="Arial" panose="020B0604020202020204" pitchFamily="34" charset="0"/>
              <a:buNone/>
            </a:pPr>
            <a:endParaRPr lang="en-IN" altLang="en-US" sz="1600" b="1" dirty="0">
              <a:latin typeface="Times New Roman" panose="02020603050405020304" charset="0"/>
              <a:cs typeface="Times New Roman" panose="02020603050405020304" charset="0"/>
            </a:endParaRPr>
          </a:p>
          <a:p>
            <a:pPr marL="0" indent="0">
              <a:buFont typeface="Arial" panose="020B0604020202020204" pitchFamily="34" charset="0"/>
              <a:buNone/>
            </a:pPr>
            <a:r>
              <a:rPr lang="en-IN" altLang="en-US" sz="1600" b="1" dirty="0">
                <a:latin typeface="Times New Roman" panose="02020603050405020304" charset="0"/>
                <a:cs typeface="Times New Roman" panose="02020603050405020304" charset="0"/>
              </a:rPr>
              <a:t>Language:</a:t>
            </a:r>
          </a:p>
          <a:p>
            <a:pPr marL="285750" indent="-285750">
              <a:buFont typeface="Arial" panose="020B0604020202020204" pitchFamily="34" charset="0"/>
              <a:buChar char="•"/>
            </a:pPr>
            <a:r>
              <a:rPr lang="en-IN" altLang="en-US" dirty="0">
                <a:latin typeface="Times New Roman" panose="02020603050405020304" charset="0"/>
                <a:cs typeface="Times New Roman" panose="02020603050405020304" charset="0"/>
              </a:rPr>
              <a:t>Java</a:t>
            </a:r>
          </a:p>
          <a:p>
            <a:pPr marL="0" indent="0">
              <a:buFont typeface="Arial" panose="020B0604020202020204" pitchFamily="34" charset="0"/>
              <a:buNone/>
            </a:pPr>
            <a:endParaRPr lang="en-IN" altLang="en-US" sz="1600" b="1" dirty="0">
              <a:latin typeface="Times New Roman" panose="02020603050405020304" charset="0"/>
              <a:cs typeface="Times New Roman" panose="020206030504050203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charset="0"/>
                <a:cs typeface="Times New Roman" panose="02020603050405020304" charset="0"/>
              </a:rPr>
              <a:t>8</a:t>
            </a:fld>
            <a:endParaRPr lang="en-US">
              <a:latin typeface="Times New Roman" panose="02020603050405020304" charset="0"/>
              <a:cs typeface="Times New Roman" panose="02020603050405020304" charset="0"/>
            </a:endParaRPr>
          </a:p>
        </p:txBody>
      </p:sp>
      <p:sp>
        <p:nvSpPr>
          <p:cNvPr id="2" name="Title 1"/>
          <p:cNvSpPr>
            <a:spLocks noGrp="1"/>
          </p:cNvSpPr>
          <p:nvPr>
            <p:ph type="title"/>
          </p:nvPr>
        </p:nvSpPr>
        <p:spPr>
          <a:xfrm>
            <a:off x="1655445" y="92075"/>
            <a:ext cx="5247005" cy="594360"/>
          </a:xfrm>
        </p:spPr>
        <p:txBody>
          <a:bodyPr/>
          <a:lstStyle/>
          <a:p>
            <a:pPr algn="ctr"/>
            <a:r>
              <a:rPr lang="en-IN" altLang="en-US" sz="3600" b="0" dirty="0">
                <a:latin typeface="Times New Roman" panose="02020603050405020304" charset="0"/>
                <a:cs typeface="Times New Roman" panose="02020603050405020304" charset="0"/>
              </a:rPr>
              <a:t>Experiment Environment</a:t>
            </a:r>
          </a:p>
        </p:txBody>
      </p:sp>
      <p:sp>
        <p:nvSpPr>
          <p:cNvPr id="3" name="Date Placeholder 2"/>
          <p:cNvSpPr>
            <a:spLocks noGrp="1"/>
          </p:cNvSpPr>
          <p:nvPr>
            <p:ph type="dt" idx="10"/>
          </p:nvPr>
        </p:nvSpPr>
        <p:spPr/>
        <p:txBody>
          <a:bodyPr/>
          <a:lstStyle/>
          <a:p>
            <a:r>
              <a:rPr lang="en-IN" altLang="en-US" dirty="0">
                <a:latin typeface="Times New Roman" panose="02020603050405020304" charset="0"/>
                <a:cs typeface="Times New Roman" panose="02020603050405020304" charset="0"/>
              </a:rPr>
              <a:t>26 </a:t>
            </a:r>
            <a:r>
              <a:rPr lang="en-US" altLang="en-IN" dirty="0">
                <a:latin typeface="Times New Roman" panose="02020603050405020304" charset="0"/>
                <a:cs typeface="Times New Roman" panose="02020603050405020304" charset="0"/>
              </a:rPr>
              <a:t>March</a:t>
            </a:r>
            <a:r>
              <a:rPr lang="en-IN" altLang="en-US" dirty="0">
                <a:latin typeface="Times New Roman" panose="02020603050405020304" charset="0"/>
                <a:cs typeface="Times New Roman" panose="02020603050405020304" charset="0"/>
              </a:rPr>
              <a:t> 2024</a:t>
            </a:r>
          </a:p>
        </p:txBody>
      </p:sp>
      <p:sp>
        <p:nvSpPr>
          <p:cNvPr id="4" name="Footer Placeholder 3"/>
          <p:cNvSpPr>
            <a:spLocks noGrp="1"/>
          </p:cNvSpPr>
          <p:nvPr>
            <p:ph type="ftr" idx="11"/>
          </p:nvPr>
        </p:nvSpPr>
        <p:spPr>
          <a:xfrm>
            <a:off x="3124200" y="4767580"/>
            <a:ext cx="3428365" cy="273685"/>
          </a:xfrm>
        </p:spPr>
        <p:txBody>
          <a:bodyPr/>
          <a:lstStyle/>
          <a:p>
            <a:r>
              <a:rPr lang="en-US">
                <a:latin typeface="Times New Roman" panose="02020603050405020304" charset="0"/>
                <a:cs typeface="Times New Roman" panose="02020603050405020304" charset="0"/>
              </a:rPr>
              <a:t>Department of Computer Science and Engineering</a:t>
            </a:r>
          </a:p>
        </p:txBody>
      </p:sp>
      <p:sp>
        <p:nvSpPr>
          <p:cNvPr id="5" name="Text Box 4"/>
          <p:cNvSpPr txBox="1"/>
          <p:nvPr/>
        </p:nvSpPr>
        <p:spPr>
          <a:xfrm>
            <a:off x="457200" y="855408"/>
            <a:ext cx="8403138" cy="3642850"/>
          </a:xfrm>
          <a:prstGeom prst="rect">
            <a:avLst/>
          </a:prstGeom>
          <a:noFill/>
        </p:spPr>
        <p:txBody>
          <a:bodyPr wrap="square" rtlCol="0">
            <a:noAutofit/>
          </a:bodyPr>
          <a:lstStyle/>
          <a:p>
            <a:pPr marR="240665" lvl="0" algn="just">
              <a:lnSpc>
                <a:spcPct val="105000"/>
              </a:lnSpc>
              <a:spcBef>
                <a:spcPts val="430"/>
              </a:spcBef>
              <a:tabLst>
                <a:tab pos="266700" algn="l"/>
              </a:tabLst>
            </a:pPr>
            <a:r>
              <a:rPr lang="en-US" sz="1600" b="1" spc="0" dirty="0">
                <a:effectLst/>
                <a:latin typeface="Times New Roman" panose="02020603050405020304" pitchFamily="18" charset="0"/>
                <a:ea typeface="Times New Roman" panose="02020603050405020304" pitchFamily="18" charset="0"/>
              </a:rPr>
              <a:t>NetBeans</a:t>
            </a:r>
            <a:r>
              <a:rPr lang="en-US" sz="1600" spc="0" dirty="0">
                <a:effectLst/>
                <a:latin typeface="Times New Roman" panose="02020603050405020304" pitchFamily="18" charset="0"/>
                <a:ea typeface="Times New Roman" panose="02020603050405020304" pitchFamily="18" charset="0"/>
              </a:rPr>
              <a:t>:</a:t>
            </a:r>
            <a:r>
              <a:rPr lang="en-US" sz="1600" spc="5" dirty="0">
                <a:effectLst/>
                <a:latin typeface="Times New Roman" panose="02020603050405020304" pitchFamily="18" charset="0"/>
                <a:ea typeface="Times New Roman" panose="02020603050405020304" pitchFamily="18" charset="0"/>
              </a:rPr>
              <a:t> </a:t>
            </a:r>
            <a:r>
              <a:rPr lang="en-US" sz="1600" spc="0" dirty="0">
                <a:solidFill>
                  <a:srgbClr val="0D0D0D"/>
                </a:solidFill>
                <a:effectLst/>
                <a:latin typeface="Times New Roman" panose="02020603050405020304" pitchFamily="18" charset="0"/>
                <a:ea typeface="Times New Roman" panose="02020603050405020304" pitchFamily="18" charset="0"/>
              </a:rPr>
              <a:t>NetBeans is an open-source IDE designed for Java development, also supporting HTML, PHP, and C++. With a user-friendly interface, it offers tools for coding, debugging, and GUI design. Its modular architecture allows easy plugin integration, and it supports version control systems like Git for collaborative development. NetBeans stands out with features like intelligent code completion, generation, and a variety of plugins, making it a versatile choice for developers across multiple languages.</a:t>
            </a:r>
          </a:p>
          <a:p>
            <a:pPr marR="240665" lvl="0" algn="just">
              <a:lnSpc>
                <a:spcPct val="105000"/>
              </a:lnSpc>
              <a:spcBef>
                <a:spcPts val="430"/>
              </a:spcBef>
              <a:tabLst>
                <a:tab pos="266700" algn="l"/>
              </a:tabLst>
            </a:pPr>
            <a:r>
              <a:rPr lang="en-US" sz="1600" b="1" dirty="0" err="1">
                <a:solidFill>
                  <a:srgbClr val="0D0D0D"/>
                </a:solidFill>
                <a:latin typeface="Times New Roman" panose="02020603050405020304" pitchFamily="18" charset="0"/>
                <a:ea typeface="Times New Roman" panose="02020603050405020304" pitchFamily="18" charset="0"/>
              </a:rPr>
              <a:t>MySQL</a:t>
            </a:r>
            <a:r>
              <a:rPr lang="en-US" sz="1600" dirty="0" err="1">
                <a:solidFill>
                  <a:srgbClr val="0D0D0D"/>
                </a:solidFill>
                <a:latin typeface="Times New Roman" panose="02020603050405020304" pitchFamily="18" charset="0"/>
                <a:ea typeface="Times New Roman" panose="02020603050405020304" pitchFamily="18" charset="0"/>
              </a:rPr>
              <a:t>:</a:t>
            </a:r>
            <a:r>
              <a:rPr lang="en-US" sz="1600" i="0" dirty="0" err="1">
                <a:solidFill>
                  <a:schemeClr val="tx1"/>
                </a:solidFill>
                <a:effectLst/>
                <a:latin typeface="Times New Roman" panose="02020603050405020304" pitchFamily="18" charset="0"/>
                <a:cs typeface="Times New Roman" panose="02020603050405020304" pitchFamily="18" charset="0"/>
              </a:rPr>
              <a:t>MySQL</a:t>
            </a:r>
            <a:r>
              <a:rPr lang="en-US" sz="1600" i="0" dirty="0">
                <a:solidFill>
                  <a:schemeClr val="tx1"/>
                </a:solidFill>
                <a:effectLst/>
                <a:latin typeface="Times New Roman" panose="02020603050405020304" pitchFamily="18" charset="0"/>
                <a:cs typeface="Times New Roman" panose="02020603050405020304" pitchFamily="18" charset="0"/>
              </a:rPr>
              <a:t> is a widely used relational database management system (RDBMS). MySQL is free and open-source. MySQL is ideal for both small and large applications</a:t>
            </a:r>
            <a:r>
              <a:rPr lang="en-US" sz="2000" b="0" i="0" dirty="0">
                <a:solidFill>
                  <a:schemeClr val="tx1"/>
                </a:solidFill>
                <a:effectLst/>
                <a:latin typeface="arial" panose="020B0604020202020204" pitchFamily="34" charset="0"/>
              </a:rPr>
              <a:t>.</a:t>
            </a:r>
          </a:p>
          <a:p>
            <a:pPr marR="240665" lvl="0" algn="just">
              <a:lnSpc>
                <a:spcPct val="105000"/>
              </a:lnSpc>
              <a:spcBef>
                <a:spcPts val="430"/>
              </a:spcBef>
              <a:tabLst>
                <a:tab pos="266700" algn="l"/>
              </a:tabLst>
            </a:pPr>
            <a:r>
              <a:rPr lang="en-US" sz="1600" b="1" i="0" dirty="0" err="1">
                <a:solidFill>
                  <a:srgbClr val="1F1F1F"/>
                </a:solidFill>
                <a:effectLst/>
                <a:latin typeface="Times New Roman" panose="02020603050405020304" pitchFamily="18" charset="0"/>
                <a:cs typeface="Times New Roman" panose="02020603050405020304" pitchFamily="18" charset="0"/>
              </a:rPr>
              <a:t>DriveHQ</a:t>
            </a:r>
            <a:r>
              <a:rPr lang="en-US" sz="1600" b="0" i="0" dirty="0">
                <a:solidFill>
                  <a:srgbClr val="1F1F1F"/>
                </a:solidFill>
                <a:effectLst/>
                <a:latin typeface="Times New Roman" panose="02020603050405020304" pitchFamily="18" charset="0"/>
                <a:cs typeface="Times New Roman" panose="02020603050405020304" pitchFamily="18" charset="0"/>
              </a:rPr>
              <a:t> :</a:t>
            </a:r>
            <a:r>
              <a:rPr lang="en-US" sz="1600" b="0" i="0" dirty="0" err="1">
                <a:solidFill>
                  <a:srgbClr val="1F1F1F"/>
                </a:solidFill>
                <a:effectLst/>
                <a:latin typeface="Times New Roman" panose="02020603050405020304" pitchFamily="18" charset="0"/>
                <a:cs typeface="Times New Roman" panose="02020603050405020304" pitchFamily="18" charset="0"/>
              </a:rPr>
              <a:t>DriveHQ</a:t>
            </a:r>
            <a:r>
              <a:rPr lang="en-US" sz="1600" b="0" i="0" dirty="0">
                <a:solidFill>
                  <a:srgbClr val="1F1F1F"/>
                </a:solidFill>
                <a:effectLst/>
                <a:latin typeface="Times New Roman" panose="02020603050405020304" pitchFamily="18" charset="0"/>
                <a:cs typeface="Times New Roman" panose="02020603050405020304" pitchFamily="18" charset="0"/>
              </a:rPr>
              <a:t> has many powerful browser-based features: </a:t>
            </a:r>
            <a:r>
              <a:rPr lang="en-US" sz="1600" b="0" i="0" dirty="0">
                <a:solidFill>
                  <a:srgbClr val="040C28"/>
                </a:solidFill>
                <a:effectLst/>
                <a:latin typeface="Times New Roman" panose="02020603050405020304" pitchFamily="18" charset="0"/>
                <a:cs typeface="Times New Roman" panose="02020603050405020304" pitchFamily="18" charset="0"/>
              </a:rPr>
              <a:t>You can drag-n-drop upload files from your PC to a cloud folder</a:t>
            </a:r>
            <a:r>
              <a:rPr lang="en-US" sz="1600" b="0" i="0" dirty="0">
                <a:solidFill>
                  <a:srgbClr val="1F1F1F"/>
                </a:solidFill>
                <a:effectLst/>
                <a:latin typeface="Times New Roman" panose="02020603050405020304" pitchFamily="18" charset="0"/>
                <a:cs typeface="Times New Roman" panose="02020603050405020304" pitchFamily="18" charset="0"/>
              </a:rPr>
              <a:t>; you can easily access, manage, share or publish files from anywhere; and it supports flash / HTML5-based batch file uploader.</a:t>
            </a:r>
            <a:endParaRPr lang="en-IN" sz="1600"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lnSpc>
                <a:spcPct val="130000"/>
              </a:lnSpc>
              <a:buFont typeface="Arial" panose="020B0604020202020204" pitchFamily="34" charset="0"/>
              <a:buNone/>
            </a:pPr>
            <a:endParaRPr lang="en-US" altLang="en-IN" dirty="0">
              <a:latin typeface="Times New Roman" panose="02020603050405020304" charset="0"/>
              <a:cs typeface="Times New Roman" panose="02020603050405020304" charset="0"/>
              <a:sym typeface="+mn-ea"/>
            </a:endParaRPr>
          </a:p>
          <a:p>
            <a:endParaRPr lang="en-US" altLang="en-IN" dirty="0">
              <a:latin typeface="Times New Roman" panose="02020603050405020304" charset="0"/>
              <a:cs typeface="Times New Roman" panose="020206030504050203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panose="02020603050405020304" charset="0"/>
                <a:cs typeface="Times New Roman" panose="02020603050405020304" charset="0"/>
              </a:rPr>
              <a:t>9</a:t>
            </a:fld>
            <a:endParaRPr lang="en-US">
              <a:latin typeface="Times New Roman" panose="02020603050405020304" charset="0"/>
              <a:cs typeface="Times New Roman" panose="02020603050405020304" charset="0"/>
            </a:endParaRPr>
          </a:p>
        </p:txBody>
      </p:sp>
      <p:sp>
        <p:nvSpPr>
          <p:cNvPr id="2" name="Title 1"/>
          <p:cNvSpPr>
            <a:spLocks noGrp="1"/>
          </p:cNvSpPr>
          <p:nvPr>
            <p:ph type="title"/>
          </p:nvPr>
        </p:nvSpPr>
        <p:spPr>
          <a:xfrm>
            <a:off x="1655445" y="92075"/>
            <a:ext cx="5247005" cy="594360"/>
          </a:xfrm>
        </p:spPr>
        <p:txBody>
          <a:bodyPr/>
          <a:lstStyle/>
          <a:p>
            <a:pPr algn="ctr"/>
            <a:r>
              <a:rPr lang="en-IN" altLang="en-US" sz="3600" b="0" dirty="0">
                <a:latin typeface="Times New Roman" panose="02020603050405020304" charset="0"/>
                <a:cs typeface="Times New Roman" panose="02020603050405020304" charset="0"/>
              </a:rPr>
              <a:t>Experiment </a:t>
            </a:r>
            <a:r>
              <a:rPr lang="en-US" altLang="en-IN" sz="3600" b="0" dirty="0">
                <a:latin typeface="Times New Roman" panose="02020603050405020304" charset="0"/>
                <a:cs typeface="Times New Roman" panose="02020603050405020304" charset="0"/>
              </a:rPr>
              <a:t>Screenshots</a:t>
            </a:r>
          </a:p>
        </p:txBody>
      </p:sp>
      <p:sp>
        <p:nvSpPr>
          <p:cNvPr id="3" name="Date Placeholder 2"/>
          <p:cNvSpPr>
            <a:spLocks noGrp="1"/>
          </p:cNvSpPr>
          <p:nvPr>
            <p:ph type="dt" idx="10"/>
          </p:nvPr>
        </p:nvSpPr>
        <p:spPr/>
        <p:txBody>
          <a:bodyPr/>
          <a:lstStyle/>
          <a:p>
            <a:r>
              <a:rPr lang="en-IN" altLang="en-US" dirty="0">
                <a:latin typeface="Times New Roman" panose="02020603050405020304" charset="0"/>
                <a:cs typeface="Times New Roman" panose="02020603050405020304" charset="0"/>
              </a:rPr>
              <a:t>26 </a:t>
            </a:r>
            <a:r>
              <a:rPr lang="en-US" altLang="en-IN" dirty="0">
                <a:latin typeface="Times New Roman" panose="02020603050405020304" charset="0"/>
                <a:cs typeface="Times New Roman" panose="02020603050405020304" charset="0"/>
              </a:rPr>
              <a:t>March</a:t>
            </a:r>
            <a:r>
              <a:rPr lang="en-IN" altLang="en-US" dirty="0">
                <a:latin typeface="Times New Roman" panose="02020603050405020304" charset="0"/>
                <a:cs typeface="Times New Roman" panose="02020603050405020304" charset="0"/>
              </a:rPr>
              <a:t> 2024</a:t>
            </a:r>
          </a:p>
        </p:txBody>
      </p:sp>
      <p:sp>
        <p:nvSpPr>
          <p:cNvPr id="4" name="Footer Placeholder 3"/>
          <p:cNvSpPr>
            <a:spLocks noGrp="1"/>
          </p:cNvSpPr>
          <p:nvPr>
            <p:ph type="ftr" idx="11"/>
          </p:nvPr>
        </p:nvSpPr>
        <p:spPr>
          <a:xfrm>
            <a:off x="3124200" y="4767580"/>
            <a:ext cx="3428365" cy="273685"/>
          </a:xfrm>
        </p:spPr>
        <p:txBody>
          <a:bodyPr/>
          <a:lstStyle/>
          <a:p>
            <a:r>
              <a:rPr lang="en-US">
                <a:latin typeface="Times New Roman" panose="02020603050405020304" charset="0"/>
                <a:cs typeface="Times New Roman" panose="02020603050405020304" charset="0"/>
              </a:rPr>
              <a:t>Department of Computer Science and Engineering</a:t>
            </a:r>
          </a:p>
        </p:txBody>
      </p:sp>
      <p:pic>
        <p:nvPicPr>
          <p:cNvPr id="10" name="Picture 9">
            <a:extLst>
              <a:ext uri="{FF2B5EF4-FFF2-40B4-BE49-F238E27FC236}">
                <a16:creationId xmlns:a16="http://schemas.microsoft.com/office/drawing/2014/main" id="{A09084A5-3A7E-7DFE-2B8E-C80CA738ED80}"/>
              </a:ext>
            </a:extLst>
          </p:cNvPr>
          <p:cNvPicPr>
            <a:picLocks noChangeAspect="1"/>
          </p:cNvPicPr>
          <p:nvPr/>
        </p:nvPicPr>
        <p:blipFill>
          <a:blip r:embed="rId3"/>
          <a:stretch>
            <a:fillRect/>
          </a:stretch>
        </p:blipFill>
        <p:spPr>
          <a:xfrm>
            <a:off x="250723" y="916304"/>
            <a:ext cx="4144297" cy="3707315"/>
          </a:xfrm>
          <a:prstGeom prst="rect">
            <a:avLst/>
          </a:prstGeom>
        </p:spPr>
      </p:pic>
      <p:pic>
        <p:nvPicPr>
          <p:cNvPr id="12" name="Picture 11">
            <a:extLst>
              <a:ext uri="{FF2B5EF4-FFF2-40B4-BE49-F238E27FC236}">
                <a16:creationId xmlns:a16="http://schemas.microsoft.com/office/drawing/2014/main" id="{AECFB50F-AE4A-8211-A23F-01721DDDA2EA}"/>
              </a:ext>
            </a:extLst>
          </p:cNvPr>
          <p:cNvPicPr>
            <a:picLocks noChangeAspect="1"/>
          </p:cNvPicPr>
          <p:nvPr/>
        </p:nvPicPr>
        <p:blipFill>
          <a:blip r:embed="rId4"/>
          <a:stretch>
            <a:fillRect/>
          </a:stretch>
        </p:blipFill>
        <p:spPr>
          <a:xfrm>
            <a:off x="4572000" y="830396"/>
            <a:ext cx="3905136" cy="3793224"/>
          </a:xfrm>
          <a:prstGeom prst="rect">
            <a:avLst/>
          </a:prstGeom>
        </p:spPr>
      </p:pic>
      <p:sp>
        <p:nvSpPr>
          <p:cNvPr id="13" name="TextBox 12">
            <a:extLst>
              <a:ext uri="{FF2B5EF4-FFF2-40B4-BE49-F238E27FC236}">
                <a16:creationId xmlns:a16="http://schemas.microsoft.com/office/drawing/2014/main" id="{A4BFE176-B097-6755-C873-897BF9B3A850}"/>
              </a:ext>
            </a:extLst>
          </p:cNvPr>
          <p:cNvSpPr txBox="1"/>
          <p:nvPr/>
        </p:nvSpPr>
        <p:spPr>
          <a:xfrm>
            <a:off x="7101348" y="2477729"/>
            <a:ext cx="1666568" cy="307777"/>
          </a:xfrm>
          <a:prstGeom prst="rect">
            <a:avLst/>
          </a:prstGeom>
          <a:noFill/>
        </p:spPr>
        <p:txBody>
          <a:bodyPr wrap="square" rtlCol="0">
            <a:spAutoFit/>
          </a:bodyPr>
          <a:lstStyle/>
          <a:p>
            <a:r>
              <a:rPr lang="en-US" dirty="0">
                <a:solidFill>
                  <a:schemeClr val="tx1"/>
                </a:solidFill>
              </a:rPr>
              <a:t>Access files</a:t>
            </a:r>
            <a:endParaRPr lang="en-IN" dirty="0">
              <a:solidFill>
                <a:schemeClr val="tx1"/>
              </a:solidFill>
            </a:endParaRPr>
          </a:p>
        </p:txBody>
      </p:sp>
    </p:spTree>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1017</TotalTime>
  <Words>1379</Words>
  <Application>Microsoft Office PowerPoint</Application>
  <PresentationFormat>On-screen Show (16:9)</PresentationFormat>
  <Paragraphs>127</Paragraphs>
  <Slides>23</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Calibri</vt:lpstr>
      <vt:lpstr>Times New Roman</vt:lpstr>
      <vt:lpstr>Bookman Old Style</vt:lpstr>
      <vt:lpstr>Noto Sans Symbols</vt:lpstr>
      <vt:lpstr>Wingdings</vt:lpstr>
      <vt:lpstr>Arial</vt:lpstr>
      <vt:lpstr>Arial</vt:lpstr>
      <vt:lpstr>Trebuchet MS</vt:lpstr>
      <vt:lpstr>1_Office Theme</vt:lpstr>
      <vt:lpstr>A Seminar on Secure Health: Dynamic Integrity-Assured Shared EHR Databases with Privacy-Preserving Functional Commitment.</vt:lpstr>
      <vt:lpstr>Introduction</vt:lpstr>
      <vt:lpstr>Problem Statement</vt:lpstr>
      <vt:lpstr>Problem Illustration</vt:lpstr>
      <vt:lpstr>Proposed Method</vt:lpstr>
      <vt:lpstr>Proposed Method Illustration</vt:lpstr>
      <vt:lpstr>Experiment Environment</vt:lpstr>
      <vt:lpstr>Experiment Environment</vt:lpstr>
      <vt:lpstr>Experiment Screenshots</vt:lpstr>
      <vt:lpstr>Experiment Screenshots</vt:lpstr>
      <vt:lpstr>Experiment Screenshots</vt:lpstr>
      <vt:lpstr>Experiment Screenshots</vt:lpstr>
      <vt:lpstr>Experiment Screenshots</vt:lpstr>
      <vt:lpstr>Experiment Screenshots</vt:lpstr>
      <vt:lpstr>Experiment Screenshots</vt:lpstr>
      <vt:lpstr>Experiment Screenshots</vt:lpstr>
      <vt:lpstr>Experiment Results</vt:lpstr>
      <vt:lpstr>Experiment Results</vt:lpstr>
      <vt:lpstr>Experiment Results</vt:lpstr>
      <vt:lpstr>Experiment Results</vt:lpstr>
      <vt:lpstr>Finding</vt:lpstr>
      <vt:lpstr>Justification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TITILE</dc:title>
  <dc:creator>Raj</dc:creator>
  <cp:lastModifiedBy>Ranjith Reddy</cp:lastModifiedBy>
  <cp:revision>38</cp:revision>
  <dcterms:created xsi:type="dcterms:W3CDTF">2023-08-27T11:55:00Z</dcterms:created>
  <dcterms:modified xsi:type="dcterms:W3CDTF">2024-03-24T04:10:24Z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F3BE009150324F15AECCC173D0225D71_13</vt:lpwstr>
  </property>
  <property fmtid="{D5CDD505-2E9C-101B-9397-08002B2CF9AE}" pid="3" name="KSOProductBuildVer">
    <vt:lpwstr>1033-12.2.0.13489</vt:lpwstr>
  </property>
</Properties>
</file>